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1" r:id="rId5"/>
    <p:sldId id="271" r:id="rId6"/>
    <p:sldId id="263" r:id="rId7"/>
    <p:sldId id="297" r:id="rId8"/>
    <p:sldId id="264" r:id="rId9"/>
    <p:sldId id="266" r:id="rId10"/>
    <p:sldId id="267" r:id="rId11"/>
    <p:sldId id="268" r:id="rId12"/>
    <p:sldId id="269" r:id="rId13"/>
    <p:sldId id="273" r:id="rId14"/>
    <p:sldId id="270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12192000" cy="6858000"/>
  <p:notesSz cx="6858000" cy="9144000"/>
  <p:embeddedFontLst>
    <p:embeddedFont>
      <p:font typeface="ABC Diatype" panose="020B0504040202060203" pitchFamily="34" charset="77"/>
      <p:regular r:id="rId26"/>
      <p:bold r:id="rId27"/>
      <p:italic r:id="rId28"/>
      <p:boldItalic r:id="rId29"/>
    </p:embeddedFont>
    <p:embeddedFont>
      <p:font typeface="ABC Diatype Heavy" panose="020B0504040202060203" pitchFamily="34" charset="77"/>
      <p:bold r:id="rId30"/>
    </p:embeddedFont>
  </p:embeddedFontLst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928272-4DE1-4E48-827D-6C1C825341E4}" v="4" dt="2025-07-17T13:41:26.059"/>
    <p1510:client id="{1FB4F79A-7BEA-6944-B125-18B1B1C254B4}" v="1" dt="2025-07-17T14:13:03.3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9"/>
    <p:restoredTop sz="93061"/>
  </p:normalViewPr>
  <p:slideViewPr>
    <p:cSldViewPr snapToGrid="0">
      <p:cViewPr varScale="1">
        <p:scale>
          <a:sx n="119" d="100"/>
          <a:sy n="119" d="100"/>
        </p:scale>
        <p:origin x="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le Lundin" userId="fa334132-7dc8-407c-b4e5-1bca23f88e38" providerId="ADAL" clId="{1FB4F79A-7BEA-6944-B125-18B1B1C254B4}"/>
    <pc:docChg chg="addSld delSld modSld">
      <pc:chgData name="Olle Lundin" userId="fa334132-7dc8-407c-b4e5-1bca23f88e38" providerId="ADAL" clId="{1FB4F79A-7BEA-6944-B125-18B1B1C254B4}" dt="2025-07-17T14:15:00.754" v="45" actId="20577"/>
      <pc:docMkLst>
        <pc:docMk/>
      </pc:docMkLst>
      <pc:sldChg chg="modSp mod">
        <pc:chgData name="Olle Lundin" userId="fa334132-7dc8-407c-b4e5-1bca23f88e38" providerId="ADAL" clId="{1FB4F79A-7BEA-6944-B125-18B1B1C254B4}" dt="2025-07-17T14:13:50.053" v="33" actId="20577"/>
        <pc:sldMkLst>
          <pc:docMk/>
          <pc:sldMk cId="1727493738" sldId="261"/>
        </pc:sldMkLst>
        <pc:spChg chg="mod">
          <ac:chgData name="Olle Lundin" userId="fa334132-7dc8-407c-b4e5-1bca23f88e38" providerId="ADAL" clId="{1FB4F79A-7BEA-6944-B125-18B1B1C254B4}" dt="2025-07-17T14:13:50.053" v="33" actId="20577"/>
          <ac:spMkLst>
            <pc:docMk/>
            <pc:sldMk cId="1727493738" sldId="261"/>
            <ac:spMk id="3" creationId="{A94F1B84-1874-927B-AD81-DF4D462598F2}"/>
          </ac:spMkLst>
        </pc:spChg>
      </pc:sldChg>
      <pc:sldChg chg="add del">
        <pc:chgData name="Olle Lundin" userId="fa334132-7dc8-407c-b4e5-1bca23f88e38" providerId="ADAL" clId="{1FB4F79A-7BEA-6944-B125-18B1B1C254B4}" dt="2025-07-17T14:13:54.113" v="34" actId="2696"/>
        <pc:sldMkLst>
          <pc:docMk/>
          <pc:sldMk cId="3752774096" sldId="262"/>
        </pc:sldMkLst>
      </pc:sldChg>
      <pc:sldChg chg="modSp add del mod">
        <pc:chgData name="Olle Lundin" userId="fa334132-7dc8-407c-b4e5-1bca23f88e38" providerId="ADAL" clId="{1FB4F79A-7BEA-6944-B125-18B1B1C254B4}" dt="2025-07-17T14:14:18.826" v="40" actId="20577"/>
        <pc:sldMkLst>
          <pc:docMk/>
          <pc:sldMk cId="677121038" sldId="263"/>
        </pc:sldMkLst>
        <pc:spChg chg="mod">
          <ac:chgData name="Olle Lundin" userId="fa334132-7dc8-407c-b4e5-1bca23f88e38" providerId="ADAL" clId="{1FB4F79A-7BEA-6944-B125-18B1B1C254B4}" dt="2025-07-17T14:14:18.826" v="40" actId="20577"/>
          <ac:spMkLst>
            <pc:docMk/>
            <pc:sldMk cId="677121038" sldId="263"/>
            <ac:spMk id="2" creationId="{CADF65F4-D992-5238-3C0C-4C50EB788AD9}"/>
          </ac:spMkLst>
        </pc:spChg>
      </pc:sldChg>
      <pc:sldChg chg="modSp add del mod">
        <pc:chgData name="Olle Lundin" userId="fa334132-7dc8-407c-b4e5-1bca23f88e38" providerId="ADAL" clId="{1FB4F79A-7BEA-6944-B125-18B1B1C254B4}" dt="2025-07-17T14:14:30.790" v="41" actId="1036"/>
        <pc:sldMkLst>
          <pc:docMk/>
          <pc:sldMk cId="1234548720" sldId="264"/>
        </pc:sldMkLst>
        <pc:spChg chg="mod">
          <ac:chgData name="Olle Lundin" userId="fa334132-7dc8-407c-b4e5-1bca23f88e38" providerId="ADAL" clId="{1FB4F79A-7BEA-6944-B125-18B1B1C254B4}" dt="2025-07-17T14:14:30.790" v="41" actId="1036"/>
          <ac:spMkLst>
            <pc:docMk/>
            <pc:sldMk cId="1234548720" sldId="264"/>
            <ac:spMk id="5" creationId="{D7EAB43D-25D6-A42A-A345-14FAC647FD49}"/>
          </ac:spMkLst>
        </pc:spChg>
      </pc:sldChg>
      <pc:sldChg chg="add">
        <pc:chgData name="Olle Lundin" userId="fa334132-7dc8-407c-b4e5-1bca23f88e38" providerId="ADAL" clId="{1FB4F79A-7BEA-6944-B125-18B1B1C254B4}" dt="2025-07-17T14:13:03.385" v="32"/>
        <pc:sldMkLst>
          <pc:docMk/>
          <pc:sldMk cId="817353862" sldId="266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759178976" sldId="267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688588057" sldId="268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195249970" sldId="269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86741791" sldId="270"/>
        </pc:sldMkLst>
      </pc:sldChg>
      <pc:sldChg chg="modSp add del mod">
        <pc:chgData name="Olle Lundin" userId="fa334132-7dc8-407c-b4e5-1bca23f88e38" providerId="ADAL" clId="{1FB4F79A-7BEA-6944-B125-18B1B1C254B4}" dt="2025-07-17T14:15:00.754" v="45" actId="20577"/>
        <pc:sldMkLst>
          <pc:docMk/>
          <pc:sldMk cId="3906492687" sldId="271"/>
        </pc:sldMkLst>
        <pc:spChg chg="mod">
          <ac:chgData name="Olle Lundin" userId="fa334132-7dc8-407c-b4e5-1bca23f88e38" providerId="ADAL" clId="{1FB4F79A-7BEA-6944-B125-18B1B1C254B4}" dt="2025-07-17T14:15:00.754" v="45" actId="20577"/>
          <ac:spMkLst>
            <pc:docMk/>
            <pc:sldMk cId="3906492687" sldId="271"/>
            <ac:spMk id="2" creationId="{203C404C-3559-A970-EC94-9E9662ADFB2A}"/>
          </ac:spMkLst>
        </pc:spChg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1085226043" sldId="273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439787290" sldId="275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1849303317" sldId="276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163392610" sldId="277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3369681192" sldId="278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302382645" sldId="279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51071878" sldId="280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265697530" sldId="281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1399881889" sldId="282"/>
        </pc:sldMkLst>
      </pc:sldChg>
      <pc:sldChg chg="del">
        <pc:chgData name="Olle Lundin" userId="fa334132-7dc8-407c-b4e5-1bca23f88e38" providerId="ADAL" clId="{1FB4F79A-7BEA-6944-B125-18B1B1C254B4}" dt="2025-07-17T14:12:53.314" v="31" actId="2696"/>
        <pc:sldMkLst>
          <pc:docMk/>
          <pc:sldMk cId="3964096249" sldId="283"/>
        </pc:sldMkLst>
      </pc:sldChg>
      <pc:sldChg chg="del">
        <pc:chgData name="Olle Lundin" userId="fa334132-7dc8-407c-b4e5-1bca23f88e38" providerId="ADAL" clId="{1FB4F79A-7BEA-6944-B125-18B1B1C254B4}" dt="2025-07-17T14:12:53.304" v="23" actId="2696"/>
        <pc:sldMkLst>
          <pc:docMk/>
          <pc:sldMk cId="2323151571" sldId="284"/>
        </pc:sldMkLst>
      </pc:sldChg>
      <pc:sldChg chg="del">
        <pc:chgData name="Olle Lundin" userId="fa334132-7dc8-407c-b4e5-1bca23f88e38" providerId="ADAL" clId="{1FB4F79A-7BEA-6944-B125-18B1B1C254B4}" dt="2025-07-17T14:12:53.307" v="27" actId="2696"/>
        <pc:sldMkLst>
          <pc:docMk/>
          <pc:sldMk cId="3859812296" sldId="285"/>
        </pc:sldMkLst>
      </pc:sldChg>
      <pc:sldChg chg="del">
        <pc:chgData name="Olle Lundin" userId="fa334132-7dc8-407c-b4e5-1bca23f88e38" providerId="ADAL" clId="{1FB4F79A-7BEA-6944-B125-18B1B1C254B4}" dt="2025-07-17T14:12:53.305" v="25" actId="2696"/>
        <pc:sldMkLst>
          <pc:docMk/>
          <pc:sldMk cId="438022498" sldId="287"/>
        </pc:sldMkLst>
      </pc:sldChg>
      <pc:sldChg chg="del">
        <pc:chgData name="Olle Lundin" userId="fa334132-7dc8-407c-b4e5-1bca23f88e38" providerId="ADAL" clId="{1FB4F79A-7BEA-6944-B125-18B1B1C254B4}" dt="2025-07-17T14:12:53.290" v="3" actId="2696"/>
        <pc:sldMkLst>
          <pc:docMk/>
          <pc:sldMk cId="3257972963" sldId="288"/>
        </pc:sldMkLst>
      </pc:sldChg>
      <pc:sldChg chg="del">
        <pc:chgData name="Olle Lundin" userId="fa334132-7dc8-407c-b4e5-1bca23f88e38" providerId="ADAL" clId="{1FB4F79A-7BEA-6944-B125-18B1B1C254B4}" dt="2025-07-17T14:12:53.297" v="13" actId="2696"/>
        <pc:sldMkLst>
          <pc:docMk/>
          <pc:sldMk cId="3881337110" sldId="289"/>
        </pc:sldMkLst>
      </pc:sldChg>
      <pc:sldChg chg="del">
        <pc:chgData name="Olle Lundin" userId="fa334132-7dc8-407c-b4e5-1bca23f88e38" providerId="ADAL" clId="{1FB4F79A-7BEA-6944-B125-18B1B1C254B4}" dt="2025-07-17T14:12:53.289" v="1" actId="2696"/>
        <pc:sldMkLst>
          <pc:docMk/>
          <pc:sldMk cId="3602998923" sldId="293"/>
        </pc:sldMkLst>
      </pc:sldChg>
      <pc:sldChg chg="del">
        <pc:chgData name="Olle Lundin" userId="fa334132-7dc8-407c-b4e5-1bca23f88e38" providerId="ADAL" clId="{1FB4F79A-7BEA-6944-B125-18B1B1C254B4}" dt="2025-07-17T14:12:53.301" v="19" actId="2696"/>
        <pc:sldMkLst>
          <pc:docMk/>
          <pc:sldMk cId="2701945699" sldId="294"/>
        </pc:sldMkLst>
      </pc:sldChg>
      <pc:sldChg chg="del">
        <pc:chgData name="Olle Lundin" userId="fa334132-7dc8-407c-b4e5-1bca23f88e38" providerId="ADAL" clId="{1FB4F79A-7BEA-6944-B125-18B1B1C254B4}" dt="2025-07-17T14:12:53.296" v="12" actId="2696"/>
        <pc:sldMkLst>
          <pc:docMk/>
          <pc:sldMk cId="255352694" sldId="295"/>
        </pc:sldMkLst>
      </pc:sldChg>
      <pc:sldChg chg="add del">
        <pc:chgData name="Olle Lundin" userId="fa334132-7dc8-407c-b4e5-1bca23f88e38" providerId="ADAL" clId="{1FB4F79A-7BEA-6944-B125-18B1B1C254B4}" dt="2025-07-17T14:13:03.385" v="32"/>
        <pc:sldMkLst>
          <pc:docMk/>
          <pc:sldMk cId="1479690748" sldId="297"/>
        </pc:sldMkLst>
      </pc:sldChg>
      <pc:sldChg chg="del">
        <pc:chgData name="Olle Lundin" userId="fa334132-7dc8-407c-b4e5-1bca23f88e38" providerId="ADAL" clId="{1FB4F79A-7BEA-6944-B125-18B1B1C254B4}" dt="2025-07-17T14:12:53.300" v="18" actId="2696"/>
        <pc:sldMkLst>
          <pc:docMk/>
          <pc:sldMk cId="120349753" sldId="298"/>
        </pc:sldMkLst>
      </pc:sldChg>
      <pc:sldChg chg="del">
        <pc:chgData name="Olle Lundin" userId="fa334132-7dc8-407c-b4e5-1bca23f88e38" providerId="ADAL" clId="{1FB4F79A-7BEA-6944-B125-18B1B1C254B4}" dt="2025-07-17T14:12:53.291" v="4" actId="2696"/>
        <pc:sldMkLst>
          <pc:docMk/>
          <pc:sldMk cId="2981506163" sldId="299"/>
        </pc:sldMkLst>
      </pc:sldChg>
      <pc:sldChg chg="del">
        <pc:chgData name="Olle Lundin" userId="fa334132-7dc8-407c-b4e5-1bca23f88e38" providerId="ADAL" clId="{1FB4F79A-7BEA-6944-B125-18B1B1C254B4}" dt="2025-07-17T14:12:53.295" v="11" actId="2696"/>
        <pc:sldMkLst>
          <pc:docMk/>
          <pc:sldMk cId="1273177849" sldId="300"/>
        </pc:sldMkLst>
      </pc:sldChg>
      <pc:sldChg chg="del">
        <pc:chgData name="Olle Lundin" userId="fa334132-7dc8-407c-b4e5-1bca23f88e38" providerId="ADAL" clId="{1FB4F79A-7BEA-6944-B125-18B1B1C254B4}" dt="2025-07-17T14:12:53.303" v="22" actId="2696"/>
        <pc:sldMkLst>
          <pc:docMk/>
          <pc:sldMk cId="1085556554" sldId="303"/>
        </pc:sldMkLst>
      </pc:sldChg>
      <pc:sldChg chg="del">
        <pc:chgData name="Olle Lundin" userId="fa334132-7dc8-407c-b4e5-1bca23f88e38" providerId="ADAL" clId="{1FB4F79A-7BEA-6944-B125-18B1B1C254B4}" dt="2025-07-17T14:12:53.294" v="9" actId="2696"/>
        <pc:sldMkLst>
          <pc:docMk/>
          <pc:sldMk cId="1667128521" sldId="304"/>
        </pc:sldMkLst>
      </pc:sldChg>
      <pc:sldChg chg="del">
        <pc:chgData name="Olle Lundin" userId="fa334132-7dc8-407c-b4e5-1bca23f88e38" providerId="ADAL" clId="{1FB4F79A-7BEA-6944-B125-18B1B1C254B4}" dt="2025-07-17T14:12:53.302" v="21" actId="2696"/>
        <pc:sldMkLst>
          <pc:docMk/>
          <pc:sldMk cId="542349375" sldId="305"/>
        </pc:sldMkLst>
      </pc:sldChg>
    </pc:docChg>
  </pc:docChgLst>
  <pc:docChgLst>
    <pc:chgData name="Olle Lundin" userId="fa334132-7dc8-407c-b4e5-1bca23f88e38" providerId="ADAL" clId="{1A928272-4DE1-4E48-827D-6C1C825341E4}"/>
    <pc:docChg chg="undo custSel addSld delSld modSld">
      <pc:chgData name="Olle Lundin" userId="fa334132-7dc8-407c-b4e5-1bca23f88e38" providerId="ADAL" clId="{1A928272-4DE1-4E48-827D-6C1C825341E4}" dt="2025-07-17T14:06:42.420" v="455" actId="20577"/>
      <pc:docMkLst>
        <pc:docMk/>
      </pc:docMkLst>
      <pc:sldChg chg="modSp mod">
        <pc:chgData name="Olle Lundin" userId="fa334132-7dc8-407c-b4e5-1bca23f88e38" providerId="ADAL" clId="{1A928272-4DE1-4E48-827D-6C1C825341E4}" dt="2025-07-17T14:01:32.251" v="431" actId="2711"/>
        <pc:sldMkLst>
          <pc:docMk/>
          <pc:sldMk cId="677121038" sldId="263"/>
        </pc:sldMkLst>
        <pc:spChg chg="mod">
          <ac:chgData name="Olle Lundin" userId="fa334132-7dc8-407c-b4e5-1bca23f88e38" providerId="ADAL" clId="{1A928272-4DE1-4E48-827D-6C1C825341E4}" dt="2025-07-17T14:01:32.251" v="431" actId="2711"/>
          <ac:spMkLst>
            <pc:docMk/>
            <pc:sldMk cId="677121038" sldId="263"/>
            <ac:spMk id="2" creationId="{CADF65F4-D992-5238-3C0C-4C50EB788AD9}"/>
          </ac:spMkLst>
        </pc:spChg>
      </pc:sldChg>
      <pc:sldChg chg="modSp mod">
        <pc:chgData name="Olle Lundin" userId="fa334132-7dc8-407c-b4e5-1bca23f88e38" providerId="ADAL" clId="{1A928272-4DE1-4E48-827D-6C1C825341E4}" dt="2025-07-17T13:42:01.488" v="430" actId="20577"/>
        <pc:sldMkLst>
          <pc:docMk/>
          <pc:sldMk cId="1234548720" sldId="264"/>
        </pc:sldMkLst>
        <pc:spChg chg="mod">
          <ac:chgData name="Olle Lundin" userId="fa334132-7dc8-407c-b4e5-1bca23f88e38" providerId="ADAL" clId="{1A928272-4DE1-4E48-827D-6C1C825341E4}" dt="2025-07-17T13:42:01.488" v="430" actId="20577"/>
          <ac:spMkLst>
            <pc:docMk/>
            <pc:sldMk cId="1234548720" sldId="264"/>
            <ac:spMk id="5" creationId="{D7EAB43D-25D6-A42A-A345-14FAC647FD49}"/>
          </ac:spMkLst>
        </pc:spChg>
      </pc:sldChg>
      <pc:sldChg chg="modSp mod">
        <pc:chgData name="Olle Lundin" userId="fa334132-7dc8-407c-b4e5-1bca23f88e38" providerId="ADAL" clId="{1A928272-4DE1-4E48-827D-6C1C825341E4}" dt="2025-07-17T09:56:49.551" v="264" actId="20577"/>
        <pc:sldMkLst>
          <pc:docMk/>
          <pc:sldMk cId="286741791" sldId="270"/>
        </pc:sldMkLst>
        <pc:spChg chg="mod">
          <ac:chgData name="Olle Lundin" userId="fa334132-7dc8-407c-b4e5-1bca23f88e38" providerId="ADAL" clId="{1A928272-4DE1-4E48-827D-6C1C825341E4}" dt="2025-07-17T09:56:49.551" v="264" actId="20577"/>
          <ac:spMkLst>
            <pc:docMk/>
            <pc:sldMk cId="286741791" sldId="270"/>
            <ac:spMk id="4" creationId="{6328CB21-8163-1B97-5740-06194AA51D51}"/>
          </ac:spMkLst>
        </pc:spChg>
      </pc:sldChg>
      <pc:sldChg chg="modSp mod">
        <pc:chgData name="Olle Lundin" userId="fa334132-7dc8-407c-b4e5-1bca23f88e38" providerId="ADAL" clId="{1A928272-4DE1-4E48-827D-6C1C825341E4}" dt="2025-07-17T09:58:35.203" v="296" actId="20577"/>
        <pc:sldMkLst>
          <pc:docMk/>
          <pc:sldMk cId="2439787290" sldId="275"/>
        </pc:sldMkLst>
        <pc:spChg chg="mod">
          <ac:chgData name="Olle Lundin" userId="fa334132-7dc8-407c-b4e5-1bca23f88e38" providerId="ADAL" clId="{1A928272-4DE1-4E48-827D-6C1C825341E4}" dt="2025-07-17T09:57:41.340" v="279"/>
          <ac:spMkLst>
            <pc:docMk/>
            <pc:sldMk cId="2439787290" sldId="275"/>
            <ac:spMk id="4" creationId="{5311DCB6-79AB-C398-453F-9D1145CD38CE}"/>
          </ac:spMkLst>
        </pc:spChg>
        <pc:spChg chg="mod">
          <ac:chgData name="Olle Lundin" userId="fa334132-7dc8-407c-b4e5-1bca23f88e38" providerId="ADAL" clId="{1A928272-4DE1-4E48-827D-6C1C825341E4}" dt="2025-07-17T09:58:35.203" v="296" actId="20577"/>
          <ac:spMkLst>
            <pc:docMk/>
            <pc:sldMk cId="2439787290" sldId="275"/>
            <ac:spMk id="5" creationId="{4C4D3BD1-A009-60F6-D011-9550AD5FD5AA}"/>
          </ac:spMkLst>
        </pc:spChg>
      </pc:sldChg>
      <pc:sldChg chg="modSp mod">
        <pc:chgData name="Olle Lundin" userId="fa334132-7dc8-407c-b4e5-1bca23f88e38" providerId="ADAL" clId="{1A928272-4DE1-4E48-827D-6C1C825341E4}" dt="2025-07-17T09:57:46.396" v="281" actId="20577"/>
        <pc:sldMkLst>
          <pc:docMk/>
          <pc:sldMk cId="1849303317" sldId="276"/>
        </pc:sldMkLst>
        <pc:spChg chg="mod">
          <ac:chgData name="Olle Lundin" userId="fa334132-7dc8-407c-b4e5-1bca23f88e38" providerId="ADAL" clId="{1A928272-4DE1-4E48-827D-6C1C825341E4}" dt="2025-07-17T09:57:46.396" v="281" actId="20577"/>
          <ac:spMkLst>
            <pc:docMk/>
            <pc:sldMk cId="1849303317" sldId="276"/>
            <ac:spMk id="4" creationId="{EECEDAAE-33E6-701E-59C0-482856A4AC1C}"/>
          </ac:spMkLst>
        </pc:spChg>
      </pc:sldChg>
      <pc:sldChg chg="modSp mod">
        <pc:chgData name="Olle Lundin" userId="fa334132-7dc8-407c-b4e5-1bca23f88e38" providerId="ADAL" clId="{1A928272-4DE1-4E48-827D-6C1C825341E4}" dt="2025-07-17T09:58:58.924" v="301" actId="20577"/>
        <pc:sldMkLst>
          <pc:docMk/>
          <pc:sldMk cId="2163392610" sldId="277"/>
        </pc:sldMkLst>
        <pc:spChg chg="mod">
          <ac:chgData name="Olle Lundin" userId="fa334132-7dc8-407c-b4e5-1bca23f88e38" providerId="ADAL" clId="{1A928272-4DE1-4E48-827D-6C1C825341E4}" dt="2025-07-17T09:58:58.924" v="301" actId="20577"/>
          <ac:spMkLst>
            <pc:docMk/>
            <pc:sldMk cId="2163392610" sldId="277"/>
            <ac:spMk id="5" creationId="{AA260B87-B970-CD1F-7523-7FCEE2C274BE}"/>
          </ac:spMkLst>
        </pc:spChg>
      </pc:sldChg>
      <pc:sldChg chg="modSp mod">
        <pc:chgData name="Olle Lundin" userId="fa334132-7dc8-407c-b4e5-1bca23f88e38" providerId="ADAL" clId="{1A928272-4DE1-4E48-827D-6C1C825341E4}" dt="2025-07-17T09:58:04.720" v="283" actId="20577"/>
        <pc:sldMkLst>
          <pc:docMk/>
          <pc:sldMk cId="3369681192" sldId="278"/>
        </pc:sldMkLst>
        <pc:spChg chg="mod">
          <ac:chgData name="Olle Lundin" userId="fa334132-7dc8-407c-b4e5-1bca23f88e38" providerId="ADAL" clId="{1A928272-4DE1-4E48-827D-6C1C825341E4}" dt="2025-07-17T09:58:04.720" v="283" actId="20577"/>
          <ac:spMkLst>
            <pc:docMk/>
            <pc:sldMk cId="3369681192" sldId="278"/>
            <ac:spMk id="4" creationId="{DB17B576-6D0A-68DF-8810-F28AFD7103DA}"/>
          </ac:spMkLst>
        </pc:spChg>
      </pc:sldChg>
      <pc:sldChg chg="modSp mod">
        <pc:chgData name="Olle Lundin" userId="fa334132-7dc8-407c-b4e5-1bca23f88e38" providerId="ADAL" clId="{1A928272-4DE1-4E48-827D-6C1C825341E4}" dt="2025-07-17T09:59:27.289" v="310" actId="20577"/>
        <pc:sldMkLst>
          <pc:docMk/>
          <pc:sldMk cId="2302382645" sldId="279"/>
        </pc:sldMkLst>
        <pc:spChg chg="mod">
          <ac:chgData name="Olle Lundin" userId="fa334132-7dc8-407c-b4e5-1bca23f88e38" providerId="ADAL" clId="{1A928272-4DE1-4E48-827D-6C1C825341E4}" dt="2025-07-17T09:59:27.289" v="310" actId="20577"/>
          <ac:spMkLst>
            <pc:docMk/>
            <pc:sldMk cId="2302382645" sldId="279"/>
            <ac:spMk id="5" creationId="{98DE0A2A-D1AB-735E-00EA-C36394D45E39}"/>
          </ac:spMkLst>
        </pc:spChg>
      </pc:sldChg>
      <pc:sldChg chg="modSp mod">
        <pc:chgData name="Olle Lundin" userId="fa334132-7dc8-407c-b4e5-1bca23f88e38" providerId="ADAL" clId="{1A928272-4DE1-4E48-827D-6C1C825341E4}" dt="2025-07-17T09:58:11.405" v="285" actId="20577"/>
        <pc:sldMkLst>
          <pc:docMk/>
          <pc:sldMk cId="265697530" sldId="281"/>
        </pc:sldMkLst>
        <pc:spChg chg="mod">
          <ac:chgData name="Olle Lundin" userId="fa334132-7dc8-407c-b4e5-1bca23f88e38" providerId="ADAL" clId="{1A928272-4DE1-4E48-827D-6C1C825341E4}" dt="2025-07-17T09:58:11.405" v="285" actId="20577"/>
          <ac:spMkLst>
            <pc:docMk/>
            <pc:sldMk cId="265697530" sldId="281"/>
            <ac:spMk id="4" creationId="{8DFBE45B-B82F-A18F-1E24-233844D84022}"/>
          </ac:spMkLst>
        </pc:spChg>
      </pc:sldChg>
      <pc:sldChg chg="modSp mod">
        <pc:chgData name="Olle Lundin" userId="fa334132-7dc8-407c-b4e5-1bca23f88e38" providerId="ADAL" clId="{1A928272-4DE1-4E48-827D-6C1C825341E4}" dt="2025-07-17T14:06:42.420" v="455" actId="20577"/>
        <pc:sldMkLst>
          <pc:docMk/>
          <pc:sldMk cId="1399881889" sldId="282"/>
        </pc:sldMkLst>
        <pc:spChg chg="mod">
          <ac:chgData name="Olle Lundin" userId="fa334132-7dc8-407c-b4e5-1bca23f88e38" providerId="ADAL" clId="{1A928272-4DE1-4E48-827D-6C1C825341E4}" dt="2025-07-17T09:58:15.526" v="287" actId="20577"/>
          <ac:spMkLst>
            <pc:docMk/>
            <pc:sldMk cId="1399881889" sldId="282"/>
            <ac:spMk id="4" creationId="{E139A9A0-CF1D-9BC2-47BE-8B96097A4662}"/>
          </ac:spMkLst>
        </pc:spChg>
        <pc:spChg chg="mod">
          <ac:chgData name="Olle Lundin" userId="fa334132-7dc8-407c-b4e5-1bca23f88e38" providerId="ADAL" clId="{1A928272-4DE1-4E48-827D-6C1C825341E4}" dt="2025-07-17T14:06:42.420" v="455" actId="20577"/>
          <ac:spMkLst>
            <pc:docMk/>
            <pc:sldMk cId="1399881889" sldId="282"/>
            <ac:spMk id="5" creationId="{5E4A2245-DD89-C649-8652-12DB3479E791}"/>
          </ac:spMkLst>
        </pc:spChg>
      </pc:sldChg>
      <pc:sldChg chg="modSp mod">
        <pc:chgData name="Olle Lundin" userId="fa334132-7dc8-407c-b4e5-1bca23f88e38" providerId="ADAL" clId="{1A928272-4DE1-4E48-827D-6C1C825341E4}" dt="2025-07-17T09:50:19.669" v="116" actId="20577"/>
        <pc:sldMkLst>
          <pc:docMk/>
          <pc:sldMk cId="2323151571" sldId="284"/>
        </pc:sldMkLst>
        <pc:spChg chg="mod">
          <ac:chgData name="Olle Lundin" userId="fa334132-7dc8-407c-b4e5-1bca23f88e38" providerId="ADAL" clId="{1A928272-4DE1-4E48-827D-6C1C825341E4}" dt="2025-07-17T09:50:19.669" v="116" actId="20577"/>
          <ac:spMkLst>
            <pc:docMk/>
            <pc:sldMk cId="2323151571" sldId="284"/>
            <ac:spMk id="5" creationId="{B3336DDD-A5D8-A335-2011-2A5E52B14177}"/>
          </ac:spMkLst>
        </pc:spChg>
      </pc:sldChg>
      <pc:sldChg chg="modSp mod">
        <pc:chgData name="Olle Lundin" userId="fa334132-7dc8-407c-b4e5-1bca23f88e38" providerId="ADAL" clId="{1A928272-4DE1-4E48-827D-6C1C825341E4}" dt="2025-07-17T09:48:52.061" v="65" actId="20577"/>
        <pc:sldMkLst>
          <pc:docMk/>
          <pc:sldMk cId="3859812296" sldId="285"/>
        </pc:sldMkLst>
        <pc:spChg chg="mod">
          <ac:chgData name="Olle Lundin" userId="fa334132-7dc8-407c-b4e5-1bca23f88e38" providerId="ADAL" clId="{1A928272-4DE1-4E48-827D-6C1C825341E4}" dt="2025-07-17T09:48:52.061" v="65" actId="20577"/>
          <ac:spMkLst>
            <pc:docMk/>
            <pc:sldMk cId="3859812296" sldId="285"/>
            <ac:spMk id="5" creationId="{B1AC1415-0A87-327C-3D5E-7F28EDE45F48}"/>
          </ac:spMkLst>
        </pc:spChg>
      </pc:sldChg>
      <pc:sldChg chg="modSp mod">
        <pc:chgData name="Olle Lundin" userId="fa334132-7dc8-407c-b4e5-1bca23f88e38" providerId="ADAL" clId="{1A928272-4DE1-4E48-827D-6C1C825341E4}" dt="2025-07-17T09:49:23.087" v="80" actId="20577"/>
        <pc:sldMkLst>
          <pc:docMk/>
          <pc:sldMk cId="438022498" sldId="287"/>
        </pc:sldMkLst>
        <pc:spChg chg="mod">
          <ac:chgData name="Olle Lundin" userId="fa334132-7dc8-407c-b4e5-1bca23f88e38" providerId="ADAL" clId="{1A928272-4DE1-4E48-827D-6C1C825341E4}" dt="2025-07-17T09:49:23.087" v="80" actId="20577"/>
          <ac:spMkLst>
            <pc:docMk/>
            <pc:sldMk cId="438022498" sldId="287"/>
            <ac:spMk id="5" creationId="{6B6CA209-DA6E-0544-563C-29814431E9A4}"/>
          </ac:spMkLst>
        </pc:spChg>
      </pc:sldChg>
      <pc:sldChg chg="modSp mod">
        <pc:chgData name="Olle Lundin" userId="fa334132-7dc8-407c-b4e5-1bca23f88e38" providerId="ADAL" clId="{1A928272-4DE1-4E48-827D-6C1C825341E4}" dt="2025-07-17T09:51:47.608" v="140" actId="20577"/>
        <pc:sldMkLst>
          <pc:docMk/>
          <pc:sldMk cId="3257972963" sldId="288"/>
        </pc:sldMkLst>
        <pc:spChg chg="mod">
          <ac:chgData name="Olle Lundin" userId="fa334132-7dc8-407c-b4e5-1bca23f88e38" providerId="ADAL" clId="{1A928272-4DE1-4E48-827D-6C1C825341E4}" dt="2025-07-17T09:51:47.608" v="140" actId="20577"/>
          <ac:spMkLst>
            <pc:docMk/>
            <pc:sldMk cId="3257972963" sldId="288"/>
            <ac:spMk id="4" creationId="{EAFCFF83-2C5D-546C-F867-786EDECFE88F}"/>
          </ac:spMkLst>
        </pc:spChg>
        <pc:spChg chg="mod">
          <ac:chgData name="Olle Lundin" userId="fa334132-7dc8-407c-b4e5-1bca23f88e38" providerId="ADAL" clId="{1A928272-4DE1-4E48-827D-6C1C825341E4}" dt="2025-07-17T09:51:11.491" v="130" actId="20577"/>
          <ac:spMkLst>
            <pc:docMk/>
            <pc:sldMk cId="3257972963" sldId="288"/>
            <ac:spMk id="5" creationId="{7984D689-242A-DC6E-E142-A478F775F9FB}"/>
          </ac:spMkLst>
        </pc:spChg>
      </pc:sldChg>
      <pc:sldChg chg="modSp mod">
        <pc:chgData name="Olle Lundin" userId="fa334132-7dc8-407c-b4e5-1bca23f88e38" providerId="ADAL" clId="{1A928272-4DE1-4E48-827D-6C1C825341E4}" dt="2025-07-17T09:59:09.322" v="304" actId="20577"/>
        <pc:sldMkLst>
          <pc:docMk/>
          <pc:sldMk cId="3881337110" sldId="289"/>
        </pc:sldMkLst>
        <pc:spChg chg="mod">
          <ac:chgData name="Olle Lundin" userId="fa334132-7dc8-407c-b4e5-1bca23f88e38" providerId="ADAL" clId="{1A928272-4DE1-4E48-827D-6C1C825341E4}" dt="2025-07-17T09:59:09.322" v="304" actId="20577"/>
          <ac:spMkLst>
            <pc:docMk/>
            <pc:sldMk cId="3881337110" sldId="289"/>
            <ac:spMk id="5" creationId="{2D4F117A-B8C9-3F7E-763C-804B9A1CB540}"/>
          </ac:spMkLst>
        </pc:spChg>
      </pc:sldChg>
      <pc:sldChg chg="modSp mod">
        <pc:chgData name="Olle Lundin" userId="fa334132-7dc8-407c-b4e5-1bca23f88e38" providerId="ADAL" clId="{1A928272-4DE1-4E48-827D-6C1C825341E4}" dt="2025-07-17T09:47:53.445" v="58" actId="20577"/>
        <pc:sldMkLst>
          <pc:docMk/>
          <pc:sldMk cId="3602998923" sldId="293"/>
        </pc:sldMkLst>
        <pc:spChg chg="mod">
          <ac:chgData name="Olle Lundin" userId="fa334132-7dc8-407c-b4e5-1bca23f88e38" providerId="ADAL" clId="{1A928272-4DE1-4E48-827D-6C1C825341E4}" dt="2025-07-17T09:47:53.445" v="58" actId="20577"/>
          <ac:spMkLst>
            <pc:docMk/>
            <pc:sldMk cId="3602998923" sldId="293"/>
            <ac:spMk id="5" creationId="{8C66F448-3FE6-92B8-4E6A-8562B114CE64}"/>
          </ac:spMkLst>
        </pc:spChg>
      </pc:sldChg>
      <pc:sldChg chg="modSp mod">
        <pc:chgData name="Olle Lundin" userId="fa334132-7dc8-407c-b4e5-1bca23f88e38" providerId="ADAL" clId="{1A928272-4DE1-4E48-827D-6C1C825341E4}" dt="2025-07-17T09:52:37.789" v="180" actId="20577"/>
        <pc:sldMkLst>
          <pc:docMk/>
          <pc:sldMk cId="255352694" sldId="295"/>
        </pc:sldMkLst>
        <pc:spChg chg="mod">
          <ac:chgData name="Olle Lundin" userId="fa334132-7dc8-407c-b4e5-1bca23f88e38" providerId="ADAL" clId="{1A928272-4DE1-4E48-827D-6C1C825341E4}" dt="2025-07-17T09:52:37.789" v="180" actId="20577"/>
          <ac:spMkLst>
            <pc:docMk/>
            <pc:sldMk cId="255352694" sldId="295"/>
            <ac:spMk id="4" creationId="{518B99E0-C277-4CE6-5C6C-B7D148A98B5E}"/>
          </ac:spMkLst>
        </pc:spChg>
        <pc:spChg chg="mod">
          <ac:chgData name="Olle Lundin" userId="fa334132-7dc8-407c-b4e5-1bca23f88e38" providerId="ADAL" clId="{1A928272-4DE1-4E48-827D-6C1C825341E4}" dt="2025-07-17T09:52:12.438" v="170" actId="20577"/>
          <ac:spMkLst>
            <pc:docMk/>
            <pc:sldMk cId="255352694" sldId="295"/>
            <ac:spMk id="5" creationId="{3012EBB7-7BAA-13DB-8BBF-897ECDD8F5EA}"/>
          </ac:spMkLst>
        </pc:spChg>
      </pc:sldChg>
      <pc:sldChg chg="add del">
        <pc:chgData name="Olle Lundin" userId="fa334132-7dc8-407c-b4e5-1bca23f88e38" providerId="ADAL" clId="{1A928272-4DE1-4E48-827D-6C1C825341E4}" dt="2025-07-17T09:42:50.567" v="46"/>
        <pc:sldMkLst>
          <pc:docMk/>
          <pc:sldMk cId="1479690748" sldId="297"/>
        </pc:sldMkLst>
      </pc:sldChg>
      <pc:sldChg chg="modSp mod">
        <pc:chgData name="Olle Lundin" userId="fa334132-7dc8-407c-b4e5-1bca23f88e38" providerId="ADAL" clId="{1A928272-4DE1-4E48-827D-6C1C825341E4}" dt="2025-07-17T14:02:41.972" v="433" actId="732"/>
        <pc:sldMkLst>
          <pc:docMk/>
          <pc:sldMk cId="120349753" sldId="298"/>
        </pc:sldMkLst>
        <pc:spChg chg="mod">
          <ac:chgData name="Olle Lundin" userId="fa334132-7dc8-407c-b4e5-1bca23f88e38" providerId="ADAL" clId="{1A928272-4DE1-4E48-827D-6C1C825341E4}" dt="2025-07-17T09:53:59.876" v="212" actId="20577"/>
          <ac:spMkLst>
            <pc:docMk/>
            <pc:sldMk cId="120349753" sldId="298"/>
            <ac:spMk id="5" creationId="{A2FF4A23-377A-2D73-B731-B1882077ACDF}"/>
          </ac:spMkLst>
        </pc:spChg>
        <pc:picChg chg="mod modCrop">
          <ac:chgData name="Olle Lundin" userId="fa334132-7dc8-407c-b4e5-1bca23f88e38" providerId="ADAL" clId="{1A928272-4DE1-4E48-827D-6C1C825341E4}" dt="2025-07-17T14:02:41.972" v="433" actId="732"/>
          <ac:picMkLst>
            <pc:docMk/>
            <pc:sldMk cId="120349753" sldId="298"/>
            <ac:picMk id="27" creationId="{BB1FEADA-4E53-6397-598C-24B7202255CD}"/>
          </ac:picMkLst>
        </pc:picChg>
      </pc:sldChg>
      <pc:sldChg chg="modSp mod">
        <pc:chgData name="Olle Lundin" userId="fa334132-7dc8-407c-b4e5-1bca23f88e38" providerId="ADAL" clId="{1A928272-4DE1-4E48-827D-6C1C825341E4}" dt="2025-07-17T09:55:54.649" v="228" actId="20577"/>
        <pc:sldMkLst>
          <pc:docMk/>
          <pc:sldMk cId="2981506163" sldId="299"/>
        </pc:sldMkLst>
        <pc:spChg chg="mod">
          <ac:chgData name="Olle Lundin" userId="fa334132-7dc8-407c-b4e5-1bca23f88e38" providerId="ADAL" clId="{1A928272-4DE1-4E48-827D-6C1C825341E4}" dt="2025-07-17T09:55:54.649" v="228" actId="20577"/>
          <ac:spMkLst>
            <pc:docMk/>
            <pc:sldMk cId="2981506163" sldId="299"/>
            <ac:spMk id="5" creationId="{965D0F9D-FF79-8758-C372-C082F96D22F2}"/>
          </ac:spMkLst>
        </pc:spChg>
      </pc:sldChg>
      <pc:sldChg chg="addSp delSp modSp mod">
        <pc:chgData name="Olle Lundin" userId="fa334132-7dc8-407c-b4e5-1bca23f88e38" providerId="ADAL" clId="{1A928272-4DE1-4E48-827D-6C1C825341E4}" dt="2025-07-14T13:28:15.475" v="15" actId="20577"/>
        <pc:sldMkLst>
          <pc:docMk/>
          <pc:sldMk cId="1273177849" sldId="300"/>
        </pc:sldMkLst>
      </pc:sldChg>
      <pc:sldChg chg="modSp mod">
        <pc:chgData name="Olle Lundin" userId="fa334132-7dc8-407c-b4e5-1bca23f88e38" providerId="ADAL" clId="{1A928272-4DE1-4E48-827D-6C1C825341E4}" dt="2025-07-17T14:05:53.327" v="448" actId="20577"/>
        <pc:sldMkLst>
          <pc:docMk/>
          <pc:sldMk cId="1085556554" sldId="303"/>
        </pc:sldMkLst>
        <pc:spChg chg="mod">
          <ac:chgData name="Olle Lundin" userId="fa334132-7dc8-407c-b4e5-1bca23f88e38" providerId="ADAL" clId="{1A928272-4DE1-4E48-827D-6C1C825341E4}" dt="2025-07-17T14:05:53.327" v="448" actId="20577"/>
          <ac:spMkLst>
            <pc:docMk/>
            <pc:sldMk cId="1085556554" sldId="303"/>
            <ac:spMk id="5" creationId="{30B89FD8-B08F-C59C-98E9-1D89E260F2D9}"/>
          </ac:spMkLst>
        </pc:spChg>
      </pc:sldChg>
      <pc:sldChg chg="modSp mod">
        <pc:chgData name="Olle Lundin" userId="fa334132-7dc8-407c-b4e5-1bca23f88e38" providerId="ADAL" clId="{1A928272-4DE1-4E48-827D-6C1C825341E4}" dt="2025-07-17T14:05:34.809" v="443" actId="255"/>
        <pc:sldMkLst>
          <pc:docMk/>
          <pc:sldMk cId="1667128521" sldId="304"/>
        </pc:sldMkLst>
        <pc:spChg chg="mod">
          <ac:chgData name="Olle Lundin" userId="fa334132-7dc8-407c-b4e5-1bca23f88e38" providerId="ADAL" clId="{1A928272-4DE1-4E48-827D-6C1C825341E4}" dt="2025-07-17T09:57:34.901" v="278" actId="20577"/>
          <ac:spMkLst>
            <pc:docMk/>
            <pc:sldMk cId="1667128521" sldId="304"/>
            <ac:spMk id="4" creationId="{E0B15B3D-7DBB-D6D2-5836-20257DE7DA9B}"/>
          </ac:spMkLst>
        </pc:spChg>
        <pc:spChg chg="mod">
          <ac:chgData name="Olle Lundin" userId="fa334132-7dc8-407c-b4e5-1bca23f88e38" providerId="ADAL" clId="{1A928272-4DE1-4E48-827D-6C1C825341E4}" dt="2025-07-17T14:05:34.809" v="443" actId="255"/>
          <ac:spMkLst>
            <pc:docMk/>
            <pc:sldMk cId="1667128521" sldId="304"/>
            <ac:spMk id="5" creationId="{674D92B3-9393-9A91-6C7B-7BEFDCFBD4B3}"/>
          </ac:spMkLst>
        </pc:spChg>
      </pc:sldChg>
      <pc:sldChg chg="modSp mod">
        <pc:chgData name="Olle Lundin" userId="fa334132-7dc8-407c-b4e5-1bca23f88e38" providerId="ADAL" clId="{1A928272-4DE1-4E48-827D-6C1C825341E4}" dt="2025-07-17T14:05:50.090" v="447" actId="20577"/>
        <pc:sldMkLst>
          <pc:docMk/>
          <pc:sldMk cId="542349375" sldId="305"/>
        </pc:sldMkLst>
        <pc:spChg chg="mod">
          <ac:chgData name="Olle Lundin" userId="fa334132-7dc8-407c-b4e5-1bca23f88e38" providerId="ADAL" clId="{1A928272-4DE1-4E48-827D-6C1C825341E4}" dt="2025-07-17T14:05:50.090" v="447" actId="20577"/>
          <ac:spMkLst>
            <pc:docMk/>
            <pc:sldMk cId="542349375" sldId="305"/>
            <ac:spMk id="5" creationId="{5400903A-B86D-9459-B025-EC4660765B8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4966834-E022-1AB0-C680-1A3DE4312F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88EDCA-FFE9-1D09-3FC7-B0042576B4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BFFED-91A2-0F49-8A4A-68608BF4D0F4}" type="datetimeFigureOut">
              <a:rPr lang="en-SE" smtClean="0"/>
              <a:t>7/17/25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401F4E-5246-D69E-2380-736029426A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2A8AFE-1BCE-5472-F827-E039BCF872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66DD9-6AF3-A448-B9B5-82935AED689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12040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560E1-1079-8444-8A13-3B9513EF80E3}" type="datetimeFigureOut">
              <a:rPr lang="sv-SE" smtClean="0"/>
              <a:t>2025-07-17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4AC33-6603-FD4B-9C8E-23CE4DB021C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05069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0ADE4-B651-E649-86C3-223984A1695B}" type="slidenum">
              <a:rPr lang="sv-SE" smtClean="0"/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1682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C8366AF4-3C0A-7FCA-5F2B-269139CA9B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6392" y="211483"/>
            <a:ext cx="6439215" cy="6439215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090BB4-1092-D26B-E762-3530C58E9A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2" y="3253438"/>
            <a:ext cx="2396128" cy="351122"/>
          </a:xfrm>
        </p:spPr>
        <p:txBody>
          <a:bodyPr anchor="ctr">
            <a:spAutoFit/>
          </a:bodyPr>
          <a:lstStyle>
            <a:lvl1pPr marL="0" indent="0">
              <a:lnSpc>
                <a:spcPts val="2020"/>
              </a:lnSpc>
              <a:buNone/>
              <a:defRPr sz="19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600" b="1" i="0">
                <a:latin typeface="ABC Diatype" panose="020B0504040202060203" pitchFamily="34" charset="77"/>
              </a:defRPr>
            </a:lvl2pPr>
            <a:lvl3pPr marL="914400" indent="0">
              <a:buNone/>
              <a:defRPr sz="1600" b="1" i="0">
                <a:latin typeface="ABC Diatype" panose="020B0504040202060203" pitchFamily="34" charset="77"/>
              </a:defRPr>
            </a:lvl3pPr>
            <a:lvl4pPr marL="1371600" indent="0">
              <a:buNone/>
              <a:defRPr sz="1600" b="1" i="0">
                <a:latin typeface="ABC Diatype" panose="020B0504040202060203" pitchFamily="34" charset="77"/>
              </a:defRPr>
            </a:lvl4pPr>
            <a:lvl5pPr marL="1828800" indent="0">
              <a:buNone/>
              <a:defRPr sz="1600" b="1" i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9219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2856118"/>
            <a:ext cx="11618321" cy="1145763"/>
          </a:xfrm>
        </p:spPr>
        <p:txBody>
          <a:bodyPr anchor="ctr">
            <a:spAutoFit/>
          </a:bodyPr>
          <a:lstStyle>
            <a:lvl1pPr marL="0" indent="0" algn="l">
              <a:lnSpc>
                <a:spcPts val="3500"/>
              </a:lnSpc>
              <a:buNone/>
              <a:defRPr sz="40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“Place your longer </a:t>
            </a:r>
          </a:p>
          <a:p>
            <a:pPr lvl="0"/>
            <a:r>
              <a:rPr lang="en-GB"/>
              <a:t>quote here”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9EF3410-648E-A610-785A-0285F82D7E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4840" y="4184826"/>
            <a:ext cx="11618321" cy="354584"/>
          </a:xfrm>
        </p:spPr>
        <p:txBody>
          <a:bodyPr anchor="t">
            <a:spAutoFit/>
          </a:bodyPr>
          <a:lstStyle>
            <a:lvl1pPr marL="0" indent="0" algn="l">
              <a:lnSpc>
                <a:spcPts val="2000"/>
              </a:lnSpc>
              <a:buNone/>
              <a:defRPr sz="2000" b="0" i="0">
                <a:effectLst/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Name Surname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42035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 blue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2856118"/>
            <a:ext cx="11618321" cy="1145763"/>
          </a:xfrm>
        </p:spPr>
        <p:txBody>
          <a:bodyPr anchor="ctr">
            <a:spAutoFit/>
          </a:bodyPr>
          <a:lstStyle>
            <a:lvl1pPr marL="0" indent="0" algn="l">
              <a:lnSpc>
                <a:spcPts val="3500"/>
              </a:lnSpc>
              <a:buNone/>
              <a:defRPr sz="40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“Place your longer </a:t>
            </a:r>
          </a:p>
          <a:p>
            <a:pPr lvl="0"/>
            <a:r>
              <a:rPr lang="en-GB"/>
              <a:t>quote here”</a:t>
            </a:r>
            <a:endParaRPr lang="en-SE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49EF3410-648E-A610-785A-0285F82D7E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4840" y="4184826"/>
            <a:ext cx="11618321" cy="354584"/>
          </a:xfrm>
        </p:spPr>
        <p:txBody>
          <a:bodyPr anchor="t">
            <a:spAutoFit/>
          </a:bodyPr>
          <a:lstStyle>
            <a:lvl1pPr marL="0" indent="0" algn="l">
              <a:lnSpc>
                <a:spcPts val="2000"/>
              </a:lnSpc>
              <a:buNone/>
              <a:defRPr sz="2000" b="0" i="0">
                <a:effectLst/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Name Surname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35743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972B1E-D769-CBE3-D78A-732FA04491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2628781"/>
            <a:ext cx="7596452" cy="1365887"/>
          </a:xfrm>
        </p:spPr>
        <p:txBody>
          <a:bodyPr wrap="square">
            <a:spAutoFit/>
          </a:bodyPr>
          <a:lstStyle>
            <a:lvl1pPr marL="0" indent="0">
              <a:lnSpc>
                <a:spcPts val="1780"/>
              </a:lnSpc>
              <a:buNone/>
              <a:defRPr sz="1400" b="0" i="0" spc="0">
                <a:latin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r>
              <a:rPr lang="sv-SE" sz="1400" b="1" i="0" err="1">
                <a:latin typeface="ABC Diatype" panose="020B0504040202060203" pitchFamily="34" charset="77"/>
              </a:rPr>
              <a:t>Headline</a:t>
            </a:r>
            <a:r>
              <a:rPr lang="sv-SE" sz="1400" b="1" i="0">
                <a:latin typeface="ABC Diatype" panose="020B0504040202060203" pitchFamily="34" charset="77"/>
              </a:rPr>
              <a:t> </a:t>
            </a:r>
            <a:r>
              <a:rPr lang="sv-SE" sz="1400" b="1" i="0" err="1">
                <a:latin typeface="ABC Diatype" panose="020B0504040202060203" pitchFamily="34" charset="77"/>
              </a:rPr>
              <a:t>here</a:t>
            </a:r>
            <a:endParaRPr lang="en-SE" sz="1400" b="0" i="0">
              <a:latin typeface="ABC Diatype" panose="020B0504040202060203" pitchFamily="34" charset="77"/>
            </a:endParaRPr>
          </a:p>
          <a:p>
            <a:r>
              <a:rPr lang="en-GB" sz="1400" b="0" i="0">
                <a:latin typeface="ABC Diatype" panose="020B0504040202060203" pitchFamily="34" charset="77"/>
              </a:rPr>
              <a:t>Lo </a:t>
            </a:r>
            <a:r>
              <a:rPr lang="en-GB" sz="1400" b="0" i="0" err="1">
                <a:latin typeface="ABC Diatype" panose="020B0504040202060203" pitchFamily="34" charset="77"/>
              </a:rPr>
              <a:t>temoluptaqui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veliae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pelitisitia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sitati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recae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parupta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tquunt</a:t>
            </a:r>
            <a:r>
              <a:rPr lang="en-GB" sz="1400" b="0" i="0">
                <a:latin typeface="ABC Diatype" panose="020B0504040202060203" pitchFamily="34" charset="77"/>
              </a:rPr>
              <a:t> que </a:t>
            </a:r>
            <a:r>
              <a:rPr lang="en-GB" sz="1400" b="0" i="0" err="1">
                <a:latin typeface="ABC Diatype" panose="020B0504040202060203" pitchFamily="34" charset="77"/>
              </a:rPr>
              <a:t>consequamusa</a:t>
            </a:r>
            <a:r>
              <a:rPr lang="en-GB" sz="1400" b="0" i="0">
                <a:latin typeface="ABC Diatype" panose="020B0504040202060203" pitchFamily="34" charset="77"/>
              </a:rPr>
              <a:t> quo in et </a:t>
            </a:r>
            <a:r>
              <a:rPr lang="en-GB" sz="1400" b="0" i="0" err="1">
                <a:latin typeface="ABC Diatype" panose="020B0504040202060203" pitchFamily="34" charset="77"/>
              </a:rPr>
              <a:t>autati</a:t>
            </a:r>
            <a:r>
              <a:rPr lang="en-GB" sz="1400" b="0" i="0">
                <a:latin typeface="ABC Diatype" panose="020B0504040202060203" pitchFamily="34" charset="77"/>
              </a:rPr>
              <a:t> nus </a:t>
            </a:r>
            <a:r>
              <a:rPr lang="en-GB" sz="1400" b="0" i="0" err="1">
                <a:latin typeface="ABC Diatype" panose="020B0504040202060203" pitchFamily="34" charset="77"/>
              </a:rPr>
              <a:t>dit</a:t>
            </a:r>
            <a:r>
              <a:rPr lang="en-GB" sz="1400" b="0" i="0">
                <a:latin typeface="ABC Diatype" panose="020B0504040202060203" pitchFamily="34" charset="77"/>
              </a:rPr>
              <a:t>, </a:t>
            </a:r>
            <a:r>
              <a:rPr lang="en-GB" sz="1400" b="0" i="0" err="1">
                <a:latin typeface="ABC Diatype" panose="020B0504040202060203" pitchFamily="34" charset="77"/>
              </a:rPr>
              <a:t>vollaci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volupta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volori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quas</a:t>
            </a:r>
            <a:r>
              <a:rPr lang="en-GB" sz="1400" b="0" i="0">
                <a:latin typeface="ABC Diatype" panose="020B0504040202060203" pitchFamily="34" charset="77"/>
              </a:rPr>
              <a:t> quat. </a:t>
            </a:r>
            <a:r>
              <a:rPr lang="en-GB" sz="1400" b="0" i="0" err="1">
                <a:latin typeface="ABC Diatype" panose="020B0504040202060203" pitchFamily="34" charset="77"/>
              </a:rPr>
              <a:t>Doluptat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vollupt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iossequ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atiora</a:t>
            </a:r>
            <a:r>
              <a:rPr lang="en-GB" sz="1400" b="0" i="0">
                <a:latin typeface="ABC Diatype" panose="020B0504040202060203" pitchFamily="34" charset="77"/>
              </a:rPr>
              <a:t> volent, sit </a:t>
            </a:r>
            <a:r>
              <a:rPr lang="en-GB" sz="1400" b="0" i="0" err="1">
                <a:latin typeface="ABC Diatype" panose="020B0504040202060203" pitchFamily="34" charset="77"/>
              </a:rPr>
              <a:t>voluptate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enta</a:t>
            </a:r>
            <a:r>
              <a:rPr lang="en-GB" sz="1400" b="0" i="0">
                <a:latin typeface="ABC Diatype" panose="020B0504040202060203" pitchFamily="34" charset="77"/>
              </a:rPr>
              <a:t> nones non </a:t>
            </a:r>
            <a:r>
              <a:rPr lang="en-GB" sz="1400" b="0" i="0" err="1">
                <a:latin typeface="ABC Diatype" panose="020B0504040202060203" pitchFamily="34" charset="77"/>
              </a:rPr>
              <a:t>endem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ipit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faceperio</a:t>
            </a:r>
            <a:r>
              <a:rPr lang="en-GB" sz="1400" b="0" i="0">
                <a:latin typeface="ABC Diatype" panose="020B0504040202060203" pitchFamily="34" charset="77"/>
              </a:rPr>
              <a:t> to </a:t>
            </a:r>
            <a:r>
              <a:rPr lang="en-GB" sz="1400" b="0" i="0" err="1">
                <a:latin typeface="ABC Diatype" panose="020B0504040202060203" pitchFamily="34" charset="77"/>
              </a:rPr>
              <a:t>voluptat</a:t>
            </a:r>
            <a:r>
              <a:rPr lang="en-GB" sz="1400" b="0" i="0">
                <a:latin typeface="ABC Diatype" panose="020B0504040202060203" pitchFamily="34" charset="77"/>
              </a:rPr>
              <a:t>. Lo </a:t>
            </a:r>
            <a:r>
              <a:rPr lang="en-GB" sz="1400" b="0" i="0" err="1">
                <a:latin typeface="ABC Diatype" panose="020B0504040202060203" pitchFamily="34" charset="77"/>
              </a:rPr>
              <a:t>temoluptaqui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veliae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pelitisitia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sitati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recae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parupta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tquunt</a:t>
            </a:r>
            <a:r>
              <a:rPr lang="en-GB" sz="1400" b="0" i="0">
                <a:latin typeface="ABC Diatype" panose="020B0504040202060203" pitchFamily="34" charset="77"/>
              </a:rPr>
              <a:t> que </a:t>
            </a:r>
            <a:r>
              <a:rPr lang="en-GB" sz="1400" b="0" i="0" err="1">
                <a:latin typeface="ABC Diatype" panose="020B0504040202060203" pitchFamily="34" charset="77"/>
              </a:rPr>
              <a:t>consequamusa</a:t>
            </a:r>
            <a:r>
              <a:rPr lang="en-GB" sz="1400" b="0" i="0">
                <a:latin typeface="ABC Diatype" panose="020B0504040202060203" pitchFamily="34" charset="77"/>
              </a:rPr>
              <a:t> quo in et </a:t>
            </a:r>
            <a:r>
              <a:rPr lang="en-GB" sz="1400" b="0" i="0" err="1">
                <a:latin typeface="ABC Diatype" panose="020B0504040202060203" pitchFamily="34" charset="77"/>
              </a:rPr>
              <a:t>autati</a:t>
            </a:r>
            <a:r>
              <a:rPr lang="en-GB" sz="1400" b="0" i="0">
                <a:latin typeface="ABC Diatype" panose="020B0504040202060203" pitchFamily="34" charset="77"/>
              </a:rPr>
              <a:t> nus </a:t>
            </a:r>
            <a:r>
              <a:rPr lang="en-GB" sz="1400" b="0" i="0" err="1">
                <a:latin typeface="ABC Diatype" panose="020B0504040202060203" pitchFamily="34" charset="77"/>
              </a:rPr>
              <a:t>dit</a:t>
            </a:r>
            <a:r>
              <a:rPr lang="en-GB" sz="1400" b="0" i="0">
                <a:latin typeface="ABC Diatype" panose="020B0504040202060203" pitchFamily="34" charset="77"/>
              </a:rPr>
              <a:t>, </a:t>
            </a:r>
            <a:r>
              <a:rPr lang="en-GB" sz="1400" b="0" i="0" err="1">
                <a:latin typeface="ABC Diatype" panose="020B0504040202060203" pitchFamily="34" charset="77"/>
              </a:rPr>
              <a:t>vollaci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volupta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volori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quas</a:t>
            </a:r>
            <a:r>
              <a:rPr lang="en-GB" sz="1400" b="0" i="0">
                <a:latin typeface="ABC Diatype" panose="020B0504040202060203" pitchFamily="34" charset="77"/>
              </a:rPr>
              <a:t> quat.</a:t>
            </a:r>
          </a:p>
        </p:txBody>
      </p:sp>
    </p:spTree>
    <p:extLst>
      <p:ext uri="{BB962C8B-B14F-4D97-AF65-F5344CB8AC3E}">
        <p14:creationId xmlns:p14="http://schemas.microsoft.com/office/powerpoint/2010/main" val="307226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B0CC33-9FFB-61A3-0597-E7FDC07E5E3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0" y="2233979"/>
            <a:ext cx="8295421" cy="3587649"/>
          </a:xfrm>
        </p:spPr>
        <p:txBody>
          <a:bodyPr wrap="square">
            <a:spAutoFit/>
          </a:bodyPr>
          <a:lstStyle>
            <a:lvl1pPr marL="0" indent="0">
              <a:lnSpc>
                <a:spcPts val="3300"/>
              </a:lnSpc>
              <a:buNone/>
              <a:defRPr sz="25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2500"/>
            </a:lvl2pPr>
            <a:lvl3pPr marL="914400" indent="0">
              <a:buNone/>
              <a:defRPr sz="2500"/>
            </a:lvl3pPr>
            <a:lvl4pPr marL="1371600" indent="0">
              <a:buNone/>
              <a:defRPr sz="2500"/>
            </a:lvl4pPr>
            <a:lvl5pPr marL="1828800" indent="0">
              <a:buNone/>
              <a:defRPr sz="2500"/>
            </a:lvl5pPr>
          </a:lstStyle>
          <a:p>
            <a:r>
              <a:rPr lang="sv-SE" sz="2500" b="1" i="0" err="1">
                <a:latin typeface="ABC Diatype" panose="020B0504040202060203" pitchFamily="34" charset="77"/>
              </a:rPr>
              <a:t>Headline</a:t>
            </a:r>
            <a:r>
              <a:rPr lang="sv-SE" sz="2500" b="1" i="0">
                <a:latin typeface="ABC Diatype" panose="020B0504040202060203" pitchFamily="34" charset="77"/>
              </a:rPr>
              <a:t> </a:t>
            </a:r>
            <a:r>
              <a:rPr lang="sv-SE" sz="2500" b="1" i="0" err="1">
                <a:latin typeface="ABC Diatype" panose="020B0504040202060203" pitchFamily="34" charset="77"/>
              </a:rPr>
              <a:t>here</a:t>
            </a:r>
            <a:endParaRPr lang="en-SE" sz="2500" b="0" i="0">
              <a:latin typeface="ABC Diatype" panose="020B0504040202060203" pitchFamily="34" charset="77"/>
            </a:endParaRPr>
          </a:p>
          <a:p>
            <a:r>
              <a:rPr lang="en-GB" sz="2500" b="0" i="0">
                <a:latin typeface="ABC Diatype" panose="020B0504040202060203" pitchFamily="34" charset="77"/>
              </a:rPr>
              <a:t>Lo </a:t>
            </a:r>
            <a:r>
              <a:rPr lang="en-GB" sz="2500" b="0" i="0" err="1">
                <a:latin typeface="ABC Diatype" panose="020B0504040202060203" pitchFamily="34" charset="77"/>
              </a:rPr>
              <a:t>temoluptaqui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veliae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pelitisitia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sitati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recae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parupta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tquunt</a:t>
            </a:r>
            <a:r>
              <a:rPr lang="en-GB" sz="2500" b="0" i="0">
                <a:latin typeface="ABC Diatype" panose="020B0504040202060203" pitchFamily="34" charset="77"/>
              </a:rPr>
              <a:t> que </a:t>
            </a:r>
            <a:r>
              <a:rPr lang="en-GB" sz="2500" b="0" i="0" err="1">
                <a:latin typeface="ABC Diatype" panose="020B0504040202060203" pitchFamily="34" charset="77"/>
              </a:rPr>
              <a:t>consequamusa</a:t>
            </a:r>
            <a:r>
              <a:rPr lang="en-GB" sz="2500" b="0" i="0">
                <a:latin typeface="ABC Diatype" panose="020B0504040202060203" pitchFamily="34" charset="77"/>
              </a:rPr>
              <a:t> quo in et </a:t>
            </a:r>
            <a:r>
              <a:rPr lang="en-GB" sz="2500" b="0" i="0" err="1">
                <a:latin typeface="ABC Diatype" panose="020B0504040202060203" pitchFamily="34" charset="77"/>
              </a:rPr>
              <a:t>autati</a:t>
            </a:r>
            <a:r>
              <a:rPr lang="en-GB" sz="2500" b="0" i="0">
                <a:latin typeface="ABC Diatype" panose="020B0504040202060203" pitchFamily="34" charset="77"/>
              </a:rPr>
              <a:t> nus </a:t>
            </a:r>
            <a:r>
              <a:rPr lang="en-GB" sz="2500" b="0" i="0" err="1">
                <a:latin typeface="ABC Diatype" panose="020B0504040202060203" pitchFamily="34" charset="77"/>
              </a:rPr>
              <a:t>dit</a:t>
            </a:r>
            <a:r>
              <a:rPr lang="en-GB" sz="2500" b="0" i="0">
                <a:latin typeface="ABC Diatype" panose="020B0504040202060203" pitchFamily="34" charset="77"/>
              </a:rPr>
              <a:t>, </a:t>
            </a:r>
            <a:r>
              <a:rPr lang="en-GB" sz="2500" b="0" i="0" err="1">
                <a:latin typeface="ABC Diatype" panose="020B0504040202060203" pitchFamily="34" charset="77"/>
              </a:rPr>
              <a:t>vollaci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volupta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volori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quas</a:t>
            </a:r>
            <a:r>
              <a:rPr lang="en-GB" sz="2500" b="0" i="0">
                <a:latin typeface="ABC Diatype" panose="020B0504040202060203" pitchFamily="34" charset="77"/>
              </a:rPr>
              <a:t> quat. </a:t>
            </a:r>
            <a:r>
              <a:rPr lang="en-GB" sz="2500" b="0" i="0" err="1">
                <a:latin typeface="ABC Diatype" panose="020B0504040202060203" pitchFamily="34" charset="77"/>
              </a:rPr>
              <a:t>Doluptat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vollupt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iossequ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atiora</a:t>
            </a:r>
            <a:r>
              <a:rPr lang="en-GB" sz="2500" b="0" i="0">
                <a:latin typeface="ABC Diatype" panose="020B0504040202060203" pitchFamily="34" charset="77"/>
              </a:rPr>
              <a:t> volent, sit </a:t>
            </a:r>
            <a:r>
              <a:rPr lang="en-GB" sz="2500" b="0" i="0" err="1">
                <a:latin typeface="ABC Diatype" panose="020B0504040202060203" pitchFamily="34" charset="77"/>
              </a:rPr>
              <a:t>voluptate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enta</a:t>
            </a:r>
            <a:r>
              <a:rPr lang="en-GB" sz="2500" b="0" i="0">
                <a:latin typeface="ABC Diatype" panose="020B0504040202060203" pitchFamily="34" charset="77"/>
              </a:rPr>
              <a:t> nones non </a:t>
            </a:r>
            <a:r>
              <a:rPr lang="en-GB" sz="2500" b="0" i="0" err="1">
                <a:latin typeface="ABC Diatype" panose="020B0504040202060203" pitchFamily="34" charset="77"/>
              </a:rPr>
              <a:t>endem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ipit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faceperio</a:t>
            </a:r>
            <a:r>
              <a:rPr lang="en-GB" sz="2500" b="0" i="0">
                <a:latin typeface="ABC Diatype" panose="020B0504040202060203" pitchFamily="34" charset="77"/>
              </a:rPr>
              <a:t> to </a:t>
            </a:r>
            <a:r>
              <a:rPr lang="en-GB" sz="2500" b="0" i="0" err="1">
                <a:latin typeface="ABC Diatype" panose="020B0504040202060203" pitchFamily="34" charset="77"/>
              </a:rPr>
              <a:t>voluptat</a:t>
            </a:r>
            <a:r>
              <a:rPr lang="en-GB" sz="2500" b="0" i="0">
                <a:latin typeface="ABC Diatype" panose="020B0504040202060203" pitchFamily="34" charset="77"/>
              </a:rPr>
              <a:t>. Lo </a:t>
            </a:r>
            <a:r>
              <a:rPr lang="en-GB" sz="2500" b="0" i="0" err="1">
                <a:latin typeface="ABC Diatype" panose="020B0504040202060203" pitchFamily="34" charset="77"/>
              </a:rPr>
              <a:t>temoluptaqui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veliae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pelitisitia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sitati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recae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parupta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tquunt</a:t>
            </a:r>
            <a:r>
              <a:rPr lang="en-GB" sz="2500" b="0" i="0">
                <a:latin typeface="ABC Diatype" panose="020B0504040202060203" pitchFamily="34" charset="77"/>
              </a:rPr>
              <a:t> que </a:t>
            </a:r>
            <a:r>
              <a:rPr lang="en-GB" sz="2500" b="0" i="0" err="1">
                <a:latin typeface="ABC Diatype" panose="020B0504040202060203" pitchFamily="34" charset="77"/>
              </a:rPr>
              <a:t>consequamusa</a:t>
            </a:r>
            <a:r>
              <a:rPr lang="en-GB" sz="2500" b="0" i="0">
                <a:latin typeface="ABC Diatype" panose="020B0504040202060203" pitchFamily="34" charset="77"/>
              </a:rPr>
              <a:t> quo in et </a:t>
            </a:r>
            <a:r>
              <a:rPr lang="en-GB" sz="2500" b="0" i="0" err="1">
                <a:latin typeface="ABC Diatype" panose="020B0504040202060203" pitchFamily="34" charset="77"/>
              </a:rPr>
              <a:t>autati</a:t>
            </a:r>
            <a:r>
              <a:rPr lang="en-GB" sz="2500" b="0" i="0">
                <a:latin typeface="ABC Diatype" panose="020B0504040202060203" pitchFamily="34" charset="77"/>
              </a:rPr>
              <a:t> nus </a:t>
            </a:r>
            <a:r>
              <a:rPr lang="en-GB" sz="2500" b="0" i="0" err="1">
                <a:latin typeface="ABC Diatype" panose="020B0504040202060203" pitchFamily="34" charset="77"/>
              </a:rPr>
              <a:t>dit</a:t>
            </a:r>
            <a:r>
              <a:rPr lang="en-GB" sz="2500" b="0" i="0">
                <a:latin typeface="ABC Diatype" panose="020B0504040202060203" pitchFamily="34" charset="77"/>
              </a:rPr>
              <a:t>, </a:t>
            </a:r>
            <a:r>
              <a:rPr lang="en-GB" sz="2500" b="0" i="0" err="1">
                <a:latin typeface="ABC Diatype" panose="020B0504040202060203" pitchFamily="34" charset="77"/>
              </a:rPr>
              <a:t>vollaci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volupta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volori</a:t>
            </a:r>
            <a:r>
              <a:rPr lang="en-GB" sz="2500" b="0" i="0">
                <a:latin typeface="ABC Diatype" panose="020B0504040202060203" pitchFamily="34" charset="77"/>
              </a:rPr>
              <a:t> </a:t>
            </a:r>
            <a:r>
              <a:rPr lang="en-GB" sz="2500" b="0" i="0" err="1">
                <a:latin typeface="ABC Diatype" panose="020B0504040202060203" pitchFamily="34" charset="77"/>
              </a:rPr>
              <a:t>quas</a:t>
            </a:r>
            <a:r>
              <a:rPr lang="en-GB" sz="2500" b="0" i="0">
                <a:latin typeface="ABC Diatype" panose="020B0504040202060203" pitchFamily="34" charset="77"/>
              </a:rPr>
              <a:t> quat.</a:t>
            </a:r>
          </a:p>
        </p:txBody>
      </p:sp>
    </p:spTree>
    <p:extLst>
      <p:ext uri="{BB962C8B-B14F-4D97-AF65-F5344CB8AC3E}">
        <p14:creationId xmlns:p14="http://schemas.microsoft.com/office/powerpoint/2010/main" val="4027423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ext 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090BB4-1092-D26B-E762-3530C58E9A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2" y="600381"/>
            <a:ext cx="2396128" cy="351122"/>
          </a:xfrm>
        </p:spPr>
        <p:txBody>
          <a:bodyPr anchor="ctr">
            <a:spAutoFit/>
          </a:bodyPr>
          <a:lstStyle>
            <a:lvl1pPr marL="0" indent="0">
              <a:lnSpc>
                <a:spcPts val="2020"/>
              </a:lnSpc>
              <a:buNone/>
              <a:defRPr sz="19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600" b="1" i="0">
                <a:latin typeface="ABC Diatype" panose="020B0504040202060203" pitchFamily="34" charset="77"/>
              </a:defRPr>
            </a:lvl2pPr>
            <a:lvl3pPr marL="914400" indent="0">
              <a:buNone/>
              <a:defRPr sz="1600" b="1" i="0">
                <a:latin typeface="ABC Diatype" panose="020B0504040202060203" pitchFamily="34" charset="77"/>
              </a:defRPr>
            </a:lvl3pPr>
            <a:lvl4pPr marL="1371600" indent="0">
              <a:buNone/>
              <a:defRPr sz="1600" b="1" i="0">
                <a:latin typeface="ABC Diatype" panose="020B0504040202060203" pitchFamily="34" charset="77"/>
              </a:defRPr>
            </a:lvl4pPr>
            <a:lvl5pPr marL="1828800" indent="0">
              <a:buNone/>
              <a:defRPr sz="1600" b="1" i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22A15C6-4040-4756-495C-244AB29C07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876392" y="207302"/>
            <a:ext cx="6439215" cy="6439215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l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60D7842-FA8B-C88E-1E55-2B65EFDD19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6417670"/>
            <a:ext cx="2521077" cy="238125"/>
          </a:xfrm>
        </p:spPr>
        <p:txBody>
          <a:bodyPr>
            <a:noAutofit/>
          </a:bodyPr>
          <a:lstStyle>
            <a:lvl1pPr marL="0" indent="0">
              <a:buNone/>
              <a:defRPr sz="1000" spc="-20" baseline="0"/>
            </a:lvl1pPr>
          </a:lstStyle>
          <a:p>
            <a:pPr lvl="0"/>
            <a:r>
              <a:rPr lang="en-GB"/>
              <a:t>Image credits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07C3C-BF5B-6DD6-D752-E05BCEC6B4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4840" y="2877250"/>
            <a:ext cx="2396128" cy="868315"/>
          </a:xfrm>
        </p:spPr>
        <p:txBody>
          <a:bodyPr wrap="square">
            <a:spAutoFit/>
          </a:bodyPr>
          <a:lstStyle>
            <a:lvl1pPr marL="0" indent="0">
              <a:buNone/>
              <a:defRPr sz="14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r>
              <a:rPr lang="en-GB" sz="1400" b="0" i="0">
                <a:latin typeface="ABC Diatype" panose="020B0504040202060203" pitchFamily="34" charset="77"/>
              </a:rPr>
              <a:t>Lo </a:t>
            </a:r>
            <a:r>
              <a:rPr lang="en-GB" sz="1400" b="0" i="0" err="1">
                <a:latin typeface="ABC Diatype" panose="020B0504040202060203" pitchFamily="34" charset="77"/>
              </a:rPr>
              <a:t>temoluptaqui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veliae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pelitisitia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sitati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recae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parupta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tquunt</a:t>
            </a:r>
            <a:r>
              <a:rPr lang="en-GB" sz="1400" b="0" i="0">
                <a:latin typeface="ABC Diatype" panose="020B0504040202060203" pitchFamily="34" charset="77"/>
              </a:rPr>
              <a:t> que </a:t>
            </a:r>
            <a:r>
              <a:rPr lang="en-GB" sz="1400" b="0" i="0" err="1">
                <a:latin typeface="ABC Diatype" panose="020B0504040202060203" pitchFamily="34" charset="77"/>
              </a:rPr>
              <a:t>consequamusa</a:t>
            </a:r>
            <a:r>
              <a:rPr lang="en-GB" sz="1400" b="0" i="0">
                <a:latin typeface="ABC Diatype" panose="020B0504040202060203" pitchFamily="34" charset="77"/>
              </a:rPr>
              <a:t> quo in et </a:t>
            </a:r>
            <a:r>
              <a:rPr lang="en-GB" sz="1400" b="0" i="0" err="1">
                <a:latin typeface="ABC Diatype" panose="020B0504040202060203" pitchFamily="34" charset="77"/>
              </a:rPr>
              <a:t>autati</a:t>
            </a:r>
            <a:r>
              <a:rPr lang="en-GB" sz="1400" b="0" i="0">
                <a:latin typeface="ABC Diatype" panose="020B0504040202060203" pitchFamily="34" charset="77"/>
              </a:rPr>
              <a:t> nus </a:t>
            </a:r>
            <a:r>
              <a:rPr lang="en-GB" sz="1400" b="0" i="0" err="1">
                <a:latin typeface="ABC Diatype" panose="020B0504040202060203" pitchFamily="34" charset="77"/>
              </a:rPr>
              <a:t>dit</a:t>
            </a:r>
            <a:r>
              <a:rPr lang="en-GB" sz="1400" b="0" i="0">
                <a:latin typeface="ABC Diatype" panose="020B0504040202060203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757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large text 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090BB4-1092-D26B-E762-3530C58E9A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1" y="919368"/>
            <a:ext cx="3700625" cy="1000082"/>
          </a:xfrm>
        </p:spPr>
        <p:txBody>
          <a:bodyPr wrap="square" anchor="ctr">
            <a:spAutoFit/>
          </a:bodyPr>
          <a:lstStyle>
            <a:lvl1pPr marL="0" indent="0">
              <a:lnSpc>
                <a:spcPts val="3500"/>
              </a:lnSpc>
              <a:buNone/>
              <a:defRPr sz="35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600" b="1" i="0">
                <a:latin typeface="ABC Diatype" panose="020B0504040202060203" pitchFamily="34" charset="77"/>
              </a:defRPr>
            </a:lvl2pPr>
            <a:lvl3pPr marL="914400" indent="0">
              <a:buNone/>
              <a:defRPr sz="1600" b="1" i="0">
                <a:latin typeface="ABC Diatype" panose="020B0504040202060203" pitchFamily="34" charset="77"/>
              </a:defRPr>
            </a:lvl3pPr>
            <a:lvl4pPr marL="1371600" indent="0">
              <a:buNone/>
              <a:defRPr sz="1600" b="1" i="0">
                <a:latin typeface="ABC Diatype" panose="020B0504040202060203" pitchFamily="34" charset="77"/>
              </a:defRPr>
            </a:lvl4pPr>
            <a:lvl5pPr marL="1828800" indent="0">
              <a:buNone/>
              <a:defRPr sz="1600" b="1" i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Place header here</a:t>
            </a:r>
            <a:endParaRPr lang="en-SE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22A15C6-4040-4756-495C-244AB29C07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91547" y="207302"/>
            <a:ext cx="6439215" cy="6439215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l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60D7842-FA8B-C88E-1E55-2B65EFDD19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6417670"/>
            <a:ext cx="2521077" cy="238125"/>
          </a:xfrm>
        </p:spPr>
        <p:txBody>
          <a:bodyPr>
            <a:noAutofit/>
          </a:bodyPr>
          <a:lstStyle>
            <a:lvl1pPr marL="0" indent="0">
              <a:buNone/>
              <a:defRPr sz="1000" spc="-20" baseline="0"/>
            </a:lvl1pPr>
          </a:lstStyle>
          <a:p>
            <a:pPr lvl="0"/>
            <a:r>
              <a:rPr lang="en-GB"/>
              <a:t>Image credits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E164ED-5943-113E-1F8C-AAF9B52B569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4841" y="2669812"/>
            <a:ext cx="3700626" cy="1824346"/>
          </a:xfrm>
        </p:spPr>
        <p:txBody>
          <a:bodyPr wrap="square">
            <a:spAutoFit/>
          </a:bodyPr>
          <a:lstStyle>
            <a:lvl1pPr marL="0" indent="0">
              <a:buNone/>
              <a:defRPr sz="2500" b="0" i="0">
                <a:latin typeface="Arial" panose="020B0604020202020204" pitchFamily="34" charset="0"/>
              </a:defRPr>
            </a:lvl1pPr>
            <a:lvl2pPr marL="457200" indent="0">
              <a:buNone/>
              <a:defRPr sz="2500"/>
            </a:lvl2pPr>
            <a:lvl3pPr marL="914400" indent="0">
              <a:buNone/>
              <a:defRPr sz="2500"/>
            </a:lvl3pPr>
            <a:lvl4pPr marL="1371600" indent="0">
              <a:buNone/>
              <a:defRPr sz="2500"/>
            </a:lvl4pPr>
            <a:lvl5pPr marL="1828800" indent="0">
              <a:buNone/>
              <a:defRPr sz="2500"/>
            </a:lvl5pPr>
          </a:lstStyle>
          <a:p>
            <a:r>
              <a:rPr lang="en-GB" sz="2500" b="0" i="0" spc="-20" baseline="0">
                <a:latin typeface="ABC Diatype" panose="020B0504040202060203" pitchFamily="34" charset="77"/>
              </a:rPr>
              <a:t>Lo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temoluptaqui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veliae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pelitisitia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sitati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recae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parupta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tquunt</a:t>
            </a:r>
            <a:r>
              <a:rPr lang="en-GB" sz="2500" b="0" i="0" spc="-20" baseline="0">
                <a:latin typeface="ABC Diatype" panose="020B0504040202060203" pitchFamily="34" charset="77"/>
              </a:rPr>
              <a:t> que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consequamusa</a:t>
            </a:r>
            <a:r>
              <a:rPr lang="en-GB" sz="2500" b="0" i="0" spc="-20" baseline="0">
                <a:latin typeface="ABC Diatype" panose="020B0504040202060203" pitchFamily="34" charset="77"/>
              </a:rPr>
              <a:t> quo in et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autati</a:t>
            </a:r>
            <a:r>
              <a:rPr lang="en-GB" sz="2500" b="0" i="0" spc="-20" baseline="0">
                <a:latin typeface="ABC Diatype" panose="020B0504040202060203" pitchFamily="34" charset="77"/>
              </a:rPr>
              <a:t> nus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dit</a:t>
            </a:r>
            <a:r>
              <a:rPr lang="en-GB" sz="2500" b="0" i="0" spc="-20" baseline="0">
                <a:latin typeface="ABC Diatype" panose="020B0504040202060203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16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ex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090BB4-1092-D26B-E762-3530C58E9A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2" y="600381"/>
            <a:ext cx="4734254" cy="351122"/>
          </a:xfrm>
        </p:spPr>
        <p:txBody>
          <a:bodyPr wrap="square" anchor="ctr">
            <a:spAutoFit/>
          </a:bodyPr>
          <a:lstStyle>
            <a:lvl1pPr marL="0" indent="0">
              <a:lnSpc>
                <a:spcPts val="2020"/>
              </a:lnSpc>
              <a:buNone/>
              <a:defRPr sz="19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600" b="1" i="0">
                <a:latin typeface="ABC Diatype" panose="020B0504040202060203" pitchFamily="34" charset="77"/>
              </a:defRPr>
            </a:lvl2pPr>
            <a:lvl3pPr marL="914400" indent="0">
              <a:buNone/>
              <a:defRPr sz="1600" b="1" i="0">
                <a:latin typeface="ABC Diatype" panose="020B0504040202060203" pitchFamily="34" charset="77"/>
              </a:defRPr>
            </a:lvl3pPr>
            <a:lvl4pPr marL="1371600" indent="0">
              <a:buNone/>
              <a:defRPr sz="1600" b="1" i="0">
                <a:latin typeface="ABC Diatype" panose="020B0504040202060203" pitchFamily="34" charset="77"/>
              </a:defRPr>
            </a:lvl4pPr>
            <a:lvl5pPr marL="1828800" indent="0">
              <a:buNone/>
              <a:defRPr sz="1600" b="1" i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22A15C6-4040-4756-495C-244AB29C07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89737" y="207302"/>
            <a:ext cx="6274917" cy="6448493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l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60D7842-FA8B-C88E-1E55-2B65EFDD19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6417670"/>
            <a:ext cx="2521077" cy="238125"/>
          </a:xfrm>
        </p:spPr>
        <p:txBody>
          <a:bodyPr>
            <a:noAutofit/>
          </a:bodyPr>
          <a:lstStyle>
            <a:lvl1pPr marL="0" indent="0">
              <a:buNone/>
              <a:defRPr sz="1000" spc="-20" baseline="0"/>
            </a:lvl1pPr>
          </a:lstStyle>
          <a:p>
            <a:pPr lvl="0"/>
            <a:r>
              <a:rPr lang="en-GB"/>
              <a:t>Image credits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7B41E1-FEF8-2905-D600-2013F188DC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44841" y="2813494"/>
            <a:ext cx="4734254" cy="480516"/>
          </a:xfrm>
        </p:spPr>
        <p:txBody>
          <a:bodyPr wrap="square">
            <a:spAutoFit/>
          </a:bodyPr>
          <a:lstStyle>
            <a:lvl1pPr marL="0" indent="0">
              <a:buNone/>
              <a:defRPr sz="14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400" spc="-20" baseline="0"/>
            </a:lvl2pPr>
            <a:lvl3pPr marL="914400" indent="0">
              <a:buNone/>
              <a:defRPr sz="1400" spc="-20" baseline="0"/>
            </a:lvl3pPr>
            <a:lvl4pPr marL="1371600" indent="0">
              <a:buNone/>
              <a:defRPr sz="1400" spc="-20" baseline="0"/>
            </a:lvl4pPr>
            <a:lvl5pPr marL="1828800" indent="0">
              <a:buNone/>
              <a:defRPr sz="1400" spc="-20" baseline="0"/>
            </a:lvl5pPr>
          </a:lstStyle>
          <a:p>
            <a:r>
              <a:rPr lang="en-GB" sz="1400" b="0" i="0">
                <a:latin typeface="ABC Diatype" panose="020B0504040202060203" pitchFamily="34" charset="77"/>
              </a:rPr>
              <a:t>Lo </a:t>
            </a:r>
            <a:r>
              <a:rPr lang="en-GB" sz="1400" b="0" i="0" err="1">
                <a:latin typeface="ABC Diatype" panose="020B0504040202060203" pitchFamily="34" charset="77"/>
              </a:rPr>
              <a:t>temoluptaqui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veliae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pelitisitia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sitati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recae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parupta</a:t>
            </a:r>
            <a:r>
              <a:rPr lang="en-GB" sz="1400" b="0" i="0">
                <a:latin typeface="ABC Diatype" panose="020B0504040202060203" pitchFamily="34" charset="77"/>
              </a:rPr>
              <a:t> </a:t>
            </a:r>
            <a:r>
              <a:rPr lang="en-GB" sz="1400" b="0" i="0" err="1">
                <a:latin typeface="ABC Diatype" panose="020B0504040202060203" pitchFamily="34" charset="77"/>
              </a:rPr>
              <a:t>tquunt</a:t>
            </a:r>
            <a:r>
              <a:rPr lang="en-GB" sz="1400" b="0" i="0">
                <a:latin typeface="ABC Diatype" panose="020B0504040202060203" pitchFamily="34" charset="77"/>
              </a:rPr>
              <a:t> que </a:t>
            </a:r>
            <a:r>
              <a:rPr lang="en-GB" sz="1400" b="0" i="0" err="1">
                <a:latin typeface="ABC Diatype" panose="020B0504040202060203" pitchFamily="34" charset="77"/>
              </a:rPr>
              <a:t>consequamusa</a:t>
            </a:r>
            <a:r>
              <a:rPr lang="en-GB" sz="1400" b="0" i="0">
                <a:latin typeface="ABC Diatype" panose="020B0504040202060203" pitchFamily="34" charset="77"/>
              </a:rPr>
              <a:t> quo in et </a:t>
            </a:r>
            <a:r>
              <a:rPr lang="en-GB" sz="1400" b="0" i="0" err="1">
                <a:latin typeface="ABC Diatype" panose="020B0504040202060203" pitchFamily="34" charset="77"/>
              </a:rPr>
              <a:t>autati</a:t>
            </a:r>
            <a:r>
              <a:rPr lang="en-GB" sz="1400" b="0" i="0">
                <a:latin typeface="ABC Diatype" panose="020B0504040202060203" pitchFamily="34" charset="77"/>
              </a:rPr>
              <a:t> nus </a:t>
            </a:r>
            <a:r>
              <a:rPr lang="en-GB" sz="1400" b="0" i="0" err="1">
                <a:latin typeface="ABC Diatype" panose="020B0504040202060203" pitchFamily="34" charset="77"/>
              </a:rPr>
              <a:t>dit</a:t>
            </a:r>
            <a:r>
              <a:rPr lang="en-GB" sz="1400" b="0" i="0">
                <a:latin typeface="ABC Diatype" panose="020B0504040202060203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2289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large tex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22A15C6-4040-4756-495C-244AB29C07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89737" y="160920"/>
            <a:ext cx="6274917" cy="6494876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l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60D7842-FA8B-C88E-1E55-2B65EFDD19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6417670"/>
            <a:ext cx="2521077" cy="238125"/>
          </a:xfrm>
        </p:spPr>
        <p:txBody>
          <a:bodyPr>
            <a:noAutofit/>
          </a:bodyPr>
          <a:lstStyle>
            <a:lvl1pPr marL="0" indent="0">
              <a:buNone/>
              <a:defRPr sz="1000" spc="-20" baseline="0"/>
            </a:lvl1pPr>
          </a:lstStyle>
          <a:p>
            <a:pPr lvl="0"/>
            <a:r>
              <a:rPr lang="en-GB"/>
              <a:t>Image credits</a:t>
            </a:r>
            <a:endParaRPr lang="en-SE"/>
          </a:p>
        </p:txBody>
      </p:sp>
      <p:sp>
        <p:nvSpPr>
          <p:cNvPr id="2" name="Text Placeholder 13">
            <a:extLst>
              <a:ext uri="{FF2B5EF4-FFF2-40B4-BE49-F238E27FC236}">
                <a16:creationId xmlns:a16="http://schemas.microsoft.com/office/drawing/2014/main" id="{FAC32E6E-B18A-0ED3-2FCB-816B1CFBFF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4842" y="824801"/>
            <a:ext cx="4734253" cy="551241"/>
          </a:xfrm>
        </p:spPr>
        <p:txBody>
          <a:bodyPr wrap="square" anchor="ctr">
            <a:spAutoFit/>
          </a:bodyPr>
          <a:lstStyle>
            <a:lvl1pPr marL="0" indent="0">
              <a:lnSpc>
                <a:spcPts val="3500"/>
              </a:lnSpc>
              <a:buNone/>
              <a:defRPr sz="35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600" b="1" i="0">
                <a:latin typeface="ABC Diatype" panose="020B0504040202060203" pitchFamily="34" charset="77"/>
              </a:defRPr>
            </a:lvl2pPr>
            <a:lvl3pPr marL="914400" indent="0">
              <a:buNone/>
              <a:defRPr sz="1600" b="1" i="0">
                <a:latin typeface="ABC Diatype" panose="020B0504040202060203" pitchFamily="34" charset="77"/>
              </a:defRPr>
            </a:lvl3pPr>
            <a:lvl4pPr marL="1371600" indent="0">
              <a:buNone/>
              <a:defRPr sz="1600" b="1" i="0">
                <a:latin typeface="ABC Diatype" panose="020B0504040202060203" pitchFamily="34" charset="77"/>
              </a:defRPr>
            </a:lvl4pPr>
            <a:lvl5pPr marL="1828800" indent="0">
              <a:buNone/>
              <a:defRPr sz="1600" b="1" i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Place header here</a:t>
            </a:r>
            <a:endParaRPr lang="en-SE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30DE1CE-D71D-0011-758B-E31EF778C6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4841" y="2863874"/>
            <a:ext cx="4734252" cy="1478097"/>
          </a:xfrm>
        </p:spPr>
        <p:txBody>
          <a:bodyPr wrap="square">
            <a:spAutoFit/>
          </a:bodyPr>
          <a:lstStyle>
            <a:lvl1pPr marL="0" indent="0">
              <a:buNone/>
              <a:defRPr sz="2500" b="0" i="0">
                <a:latin typeface="Arial" panose="020B0604020202020204" pitchFamily="34" charset="0"/>
              </a:defRPr>
            </a:lvl1pPr>
            <a:lvl2pPr marL="457200" indent="0">
              <a:buNone/>
              <a:defRPr sz="2500"/>
            </a:lvl2pPr>
            <a:lvl3pPr marL="914400" indent="0">
              <a:buNone/>
              <a:defRPr sz="2500"/>
            </a:lvl3pPr>
            <a:lvl4pPr marL="1371600" indent="0">
              <a:buNone/>
              <a:defRPr sz="2500"/>
            </a:lvl4pPr>
            <a:lvl5pPr marL="1828800" indent="0">
              <a:buNone/>
              <a:defRPr sz="2500"/>
            </a:lvl5pPr>
          </a:lstStyle>
          <a:p>
            <a:r>
              <a:rPr lang="en-GB" sz="2500" b="0" i="0" spc="-20" baseline="0">
                <a:latin typeface="ABC Diatype" panose="020B0504040202060203" pitchFamily="34" charset="77"/>
              </a:rPr>
              <a:t>Lo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temoluptaqui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veliae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pelitisitia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sitati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recae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parupta</a:t>
            </a:r>
            <a:r>
              <a:rPr lang="en-GB" sz="2500" b="0" i="0" spc="-20" baseline="0">
                <a:latin typeface="ABC Diatype" panose="020B0504040202060203" pitchFamily="34" charset="77"/>
              </a:rPr>
              <a:t>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tquunt</a:t>
            </a:r>
            <a:r>
              <a:rPr lang="en-GB" sz="2500" b="0" i="0" spc="-20" baseline="0">
                <a:latin typeface="ABC Diatype" panose="020B0504040202060203" pitchFamily="34" charset="77"/>
              </a:rPr>
              <a:t> que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consequamusa</a:t>
            </a:r>
            <a:r>
              <a:rPr lang="en-GB" sz="2500" b="0" i="0" spc="-20" baseline="0">
                <a:latin typeface="ABC Diatype" panose="020B0504040202060203" pitchFamily="34" charset="77"/>
              </a:rPr>
              <a:t> quo in et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autati</a:t>
            </a:r>
            <a:r>
              <a:rPr lang="en-GB" sz="2500" b="0" i="0" spc="-20" baseline="0">
                <a:latin typeface="ABC Diatype" panose="020B0504040202060203" pitchFamily="34" charset="77"/>
              </a:rPr>
              <a:t> nus </a:t>
            </a:r>
            <a:r>
              <a:rPr lang="en-GB" sz="2500" b="0" i="0" spc="-20" baseline="0" err="1">
                <a:latin typeface="ABC Diatype" panose="020B0504040202060203" pitchFamily="34" charset="77"/>
              </a:rPr>
              <a:t>dit</a:t>
            </a:r>
            <a:r>
              <a:rPr lang="en-GB" sz="2500" b="0" i="0" spc="-20" baseline="0">
                <a:latin typeface="ABC Diatype" panose="020B0504040202060203" pitchFamily="34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4081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22A15C6-4040-4756-495C-244AB29C07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1999" cy="6858000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r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560D7842-FA8B-C88E-1E55-2B65EFDD196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6417670"/>
            <a:ext cx="2521077" cy="238125"/>
          </a:xfrm>
        </p:spPr>
        <p:txBody>
          <a:bodyPr>
            <a:noAutofit/>
          </a:bodyPr>
          <a:lstStyle>
            <a:lvl1pPr marL="0" indent="0">
              <a:buNone/>
              <a:defRPr sz="1000" spc="-20" baseline="0"/>
            </a:lvl1pPr>
          </a:lstStyle>
          <a:p>
            <a:pPr lvl="0"/>
            <a:r>
              <a:rPr lang="en-GB"/>
              <a:t>Image credits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651462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DDC19E8E-76BA-F5E7-08C5-E821340BDD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3302836"/>
            <a:ext cx="5851159" cy="425437"/>
          </a:xfrm>
        </p:spPr>
        <p:txBody>
          <a:bodyPr wrap="square" anchor="ctr">
            <a:spAutoFit/>
          </a:bodyPr>
          <a:lstStyle>
            <a:lvl1pPr marL="0" indent="0">
              <a:buNone/>
              <a:defRPr sz="24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Thank you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0211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arge Text A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C8366AF4-3C0A-7FCA-5F2B-269139CA9B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76392" y="211483"/>
            <a:ext cx="6439215" cy="6439215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090BB4-1092-D26B-E762-3530C58E9A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2" y="2685174"/>
            <a:ext cx="2396128" cy="1487651"/>
          </a:xfrm>
        </p:spPr>
        <p:txBody>
          <a:bodyPr anchor="ctr">
            <a:spAutoFit/>
          </a:bodyPr>
          <a:lstStyle>
            <a:lvl1pPr marL="0" indent="0">
              <a:lnSpc>
                <a:spcPts val="3620"/>
              </a:lnSpc>
              <a:buNone/>
              <a:defRPr sz="3600" b="0" i="0" spc="-20" baseline="0">
                <a:latin typeface="Arial" panose="020B0604020202020204" pitchFamily="34" charset="0"/>
              </a:defRPr>
            </a:lvl1pPr>
            <a:lvl2pPr marL="457200" indent="0">
              <a:buNone/>
              <a:defRPr sz="1600" b="1" i="0">
                <a:latin typeface="ABC Diatype" panose="020B0504040202060203" pitchFamily="34" charset="77"/>
              </a:defRPr>
            </a:lvl2pPr>
            <a:lvl3pPr marL="914400" indent="0">
              <a:buNone/>
              <a:defRPr sz="1600" b="1" i="0">
                <a:latin typeface="ABC Diatype" panose="020B0504040202060203" pitchFamily="34" charset="77"/>
              </a:defRPr>
            </a:lvl3pPr>
            <a:lvl4pPr marL="1371600" indent="0">
              <a:buNone/>
              <a:defRPr sz="1600" b="1" i="0">
                <a:latin typeface="ABC Diatype" panose="020B0504040202060203" pitchFamily="34" charset="77"/>
              </a:defRPr>
            </a:lvl4pPr>
            <a:lvl5pPr marL="1828800" indent="0">
              <a:buNone/>
              <a:defRPr sz="1600" b="1" i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01574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112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C8366AF4-3C0A-7FCA-5F2B-269139CA9B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4841" y="464498"/>
            <a:ext cx="6024010" cy="602401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FBAF6E-DD22-C86D-303B-7521BD87DD4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13575" y="3146838"/>
            <a:ext cx="4333875" cy="564322"/>
          </a:xfrm>
        </p:spPr>
        <p:txBody>
          <a:bodyPr anchor="ctr">
            <a:spAutoFit/>
          </a:bodyPr>
          <a:lstStyle>
            <a:lvl1pPr marL="0" indent="0">
              <a:lnSpc>
                <a:spcPts val="3620"/>
              </a:lnSpc>
              <a:buNone/>
              <a:defRPr sz="36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746444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DFEA2E38-BB83-4344-0419-058D090810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1541" y="5423926"/>
            <a:ext cx="1081621" cy="1081621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D4BEF8-1646-89C5-A65F-EDF3FD0DA8C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313" y="488950"/>
            <a:ext cx="6002337" cy="6016625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l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13575" y="3146838"/>
            <a:ext cx="4333875" cy="564322"/>
          </a:xfrm>
        </p:spPr>
        <p:txBody>
          <a:bodyPr anchor="ctr">
            <a:spAutoFit/>
          </a:bodyPr>
          <a:lstStyle>
            <a:lvl1pPr marL="0" indent="0">
              <a:lnSpc>
                <a:spcPts val="3620"/>
              </a:lnSpc>
              <a:buNone/>
              <a:defRPr sz="36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10967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image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DFEA2E38-BB83-4344-0419-058D090810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1541" y="5423926"/>
            <a:ext cx="1081621" cy="1081621"/>
          </a:xfrm>
          <a:prstGeom prst="rect">
            <a:avLst/>
          </a:prstGeom>
        </p:spPr>
      </p:pic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D4BEF8-1646-89C5-A65F-EDF3FD0DA8C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313" y="1680870"/>
            <a:ext cx="9592909" cy="4824705"/>
          </a:xfrm>
          <a:solidFill>
            <a:schemeClr val="bg2">
              <a:lumMod val="90000"/>
            </a:schemeClr>
          </a:solidFill>
        </p:spPr>
        <p:txBody>
          <a:bodyPr anchor="b"/>
          <a:lstStyle>
            <a:lvl1pPr marL="0" indent="0" algn="l">
              <a:buNone/>
              <a:defRPr b="0" i="0">
                <a:latin typeface="Arial" panose="020B0604020202020204" pitchFamily="34" charset="0"/>
              </a:defRPr>
            </a:lvl1pPr>
          </a:lstStyle>
          <a:p>
            <a:r>
              <a:rPr lang="en-SE"/>
              <a:t>Place your photo here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757796"/>
            <a:ext cx="9689381" cy="564322"/>
          </a:xfrm>
        </p:spPr>
        <p:txBody>
          <a:bodyPr wrap="square" anchor="ctr">
            <a:spAutoFit/>
          </a:bodyPr>
          <a:lstStyle>
            <a:lvl1pPr marL="0" indent="0">
              <a:lnSpc>
                <a:spcPts val="3620"/>
              </a:lnSpc>
              <a:buNone/>
              <a:defRPr sz="36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Place 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923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DFEA2E38-BB83-4344-0419-058D090810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1541" y="5423926"/>
            <a:ext cx="1081621" cy="1081621"/>
          </a:xfrm>
          <a:prstGeom prst="rect">
            <a:avLst/>
          </a:prstGeom>
        </p:spPr>
      </p:pic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2464454"/>
            <a:ext cx="11618321" cy="2054922"/>
          </a:xfrm>
        </p:spPr>
        <p:txBody>
          <a:bodyPr anchor="ctr">
            <a:spAutoFit/>
          </a:bodyPr>
          <a:lstStyle>
            <a:lvl1pPr marL="0" indent="0" algn="ctr">
              <a:lnSpc>
                <a:spcPts val="7500"/>
              </a:lnSpc>
              <a:buNone/>
              <a:defRPr sz="80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Place your </a:t>
            </a:r>
            <a:br>
              <a:rPr lang="en-GB"/>
            </a:br>
            <a:r>
              <a:rPr lang="en-GB"/>
              <a:t>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6488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lide with invert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2464454"/>
            <a:ext cx="11618321" cy="2054922"/>
          </a:xfrm>
        </p:spPr>
        <p:txBody>
          <a:bodyPr anchor="ctr">
            <a:spAutoFit/>
          </a:bodyPr>
          <a:lstStyle>
            <a:lvl1pPr marL="0" indent="0" algn="ctr">
              <a:lnSpc>
                <a:spcPts val="7500"/>
              </a:lnSpc>
              <a:buNone/>
              <a:defRPr sz="80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Place your </a:t>
            </a:r>
            <a:br>
              <a:rPr lang="en-GB"/>
            </a:br>
            <a:r>
              <a:rPr lang="en-GB"/>
              <a:t>heading here</a:t>
            </a:r>
            <a:endParaRPr lang="en-SE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DA5C535-52B0-032F-A4A0-F308BA56B3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1541" y="5423926"/>
            <a:ext cx="1081621" cy="108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6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slide blue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DFEA2E38-BB83-4344-0419-058D090810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1541" y="5423926"/>
            <a:ext cx="1081621" cy="1081621"/>
          </a:xfrm>
          <a:prstGeom prst="rect">
            <a:avLst/>
          </a:prstGeom>
        </p:spPr>
      </p:pic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204A0BAA-F123-99CE-30A2-DC712910FD3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4841" y="2464454"/>
            <a:ext cx="11618321" cy="2054922"/>
          </a:xfrm>
        </p:spPr>
        <p:txBody>
          <a:bodyPr anchor="ctr">
            <a:spAutoFit/>
          </a:bodyPr>
          <a:lstStyle>
            <a:lvl1pPr marL="0" indent="0" algn="ctr">
              <a:lnSpc>
                <a:spcPts val="7500"/>
              </a:lnSpc>
              <a:buNone/>
              <a:defRPr sz="80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/>
              <a:t>Place your </a:t>
            </a:r>
            <a:br>
              <a:rPr lang="en-GB"/>
            </a:br>
            <a:r>
              <a:rPr lang="en-GB"/>
              <a:t>heading here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70675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7F3D99B-BF4B-E0D4-B014-2216A9E43F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4841" y="1779000"/>
            <a:ext cx="1120753" cy="4121150"/>
          </a:xfrm>
        </p:spPr>
        <p:txBody>
          <a:bodyPr>
            <a:normAutofit/>
          </a:bodyPr>
          <a:lstStyle>
            <a:lvl1pPr marL="0" indent="0">
              <a:buNone/>
              <a:defRPr sz="1400" b="0" i="0" spc="0">
                <a:latin typeface="Arial" panose="020B0604020202020204" pitchFamily="34" charset="0"/>
              </a:defRPr>
            </a:lvl1pPr>
            <a:lvl2pPr marL="457200" indent="0">
              <a:buNone/>
              <a:defRPr sz="1400" b="0" i="0" spc="0">
                <a:latin typeface="ABC Diatype" panose="020B0504040202060203" pitchFamily="34" charset="77"/>
              </a:defRPr>
            </a:lvl2pPr>
            <a:lvl3pPr marL="914400" indent="0">
              <a:buNone/>
              <a:defRPr sz="1400" b="0" i="0" spc="0">
                <a:latin typeface="ABC Diatype" panose="020B0504040202060203" pitchFamily="34" charset="77"/>
              </a:defRPr>
            </a:lvl3pPr>
            <a:lvl4pPr marL="1371600" indent="0">
              <a:buNone/>
              <a:defRPr sz="1400" b="0" i="0" spc="0">
                <a:latin typeface="ABC Diatype" panose="020B0504040202060203" pitchFamily="34" charset="77"/>
              </a:defRPr>
            </a:lvl4pPr>
            <a:lvl5pPr marL="1828800" indent="0">
              <a:buNone/>
              <a:defRPr sz="1400" b="0" i="0" spc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p . 00</a:t>
            </a:r>
          </a:p>
          <a:p>
            <a:pPr lvl="0"/>
            <a:endParaRPr lang="en-SE"/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03233221-DD0D-9594-5BF4-33540BFA2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21961" y="1779000"/>
            <a:ext cx="2492353" cy="4121150"/>
          </a:xfrm>
        </p:spPr>
        <p:txBody>
          <a:bodyPr>
            <a:normAutofit/>
          </a:bodyPr>
          <a:lstStyle>
            <a:lvl1pPr marL="0" indent="0">
              <a:buNone/>
              <a:defRPr sz="1400" b="0" i="0" spc="0">
                <a:latin typeface="Arial" panose="020B0604020202020204" pitchFamily="34" charset="0"/>
              </a:defRPr>
            </a:lvl1pPr>
            <a:lvl2pPr marL="457200" indent="0">
              <a:buNone/>
              <a:defRPr sz="1400" b="0" i="0" spc="0">
                <a:latin typeface="ABC Diatype" panose="020B0504040202060203" pitchFamily="34" charset="77"/>
              </a:defRPr>
            </a:lvl2pPr>
            <a:lvl3pPr marL="914400" indent="0">
              <a:buNone/>
              <a:defRPr sz="1400" b="0" i="0" spc="0">
                <a:latin typeface="ABC Diatype" panose="020B0504040202060203" pitchFamily="34" charset="77"/>
              </a:defRPr>
            </a:lvl3pPr>
            <a:lvl4pPr marL="1371600" indent="0">
              <a:buNone/>
              <a:defRPr sz="1400" b="0" i="0" spc="0">
                <a:latin typeface="ABC Diatype" panose="020B0504040202060203" pitchFamily="34" charset="77"/>
              </a:defRPr>
            </a:lvl4pPr>
            <a:lvl5pPr marL="1828800" indent="0">
              <a:buNone/>
              <a:defRPr sz="1400" b="0" i="0" spc="0">
                <a:latin typeface="ABC Diatype" panose="020B0504040202060203" pitchFamily="34" charset="77"/>
              </a:defRPr>
            </a:lvl5pPr>
          </a:lstStyle>
          <a:p>
            <a:pPr lvl="0"/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lvl="0"/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Lorem ipsum </a:t>
            </a:r>
            <a:r>
              <a:rPr lang="en-GB" err="1"/>
              <a:t>dolorem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7644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BB70F5-07F2-D410-8D3B-E9DDFF5DF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526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033BE-30F0-D47D-4251-DEECBD3B4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3576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F98322B6-54EB-42E5-A0C7-8784D24ABA88}"/>
              </a:ext>
            </a:extLst>
          </p:cNvPr>
          <p:cNvSpPr txBox="1">
            <a:spLocks/>
          </p:cNvSpPr>
          <p:nvPr userDrawn="1"/>
        </p:nvSpPr>
        <p:spPr>
          <a:xfrm>
            <a:off x="244841" y="160919"/>
            <a:ext cx="2521077" cy="2381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 spc="-2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i="0" err="1">
                <a:latin typeface="Arial" panose="020B0604020202020204" pitchFamily="34" charset="0"/>
              </a:rPr>
              <a:t>Levande</a:t>
            </a:r>
            <a:r>
              <a:rPr lang="en-GB" b="0" i="0">
                <a:latin typeface="Arial" panose="020B0604020202020204" pitchFamily="34" charset="0"/>
              </a:rPr>
              <a:t> gator</a:t>
            </a:r>
            <a:endParaRPr lang="en-SE" b="0" i="0">
              <a:latin typeface="Arial" panose="020B0604020202020204" pitchFamily="34" charset="0"/>
            </a:endParaRP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23B66E65-2266-83B8-E046-0C0464D0BBCD}"/>
              </a:ext>
            </a:extLst>
          </p:cNvPr>
          <p:cNvSpPr txBox="1">
            <a:spLocks/>
          </p:cNvSpPr>
          <p:nvPr userDrawn="1"/>
        </p:nvSpPr>
        <p:spPr>
          <a:xfrm>
            <a:off x="9414358" y="161865"/>
            <a:ext cx="2521077" cy="2381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 spc="-2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spc="-50" baseline="0">
                <a:solidFill>
                  <a:schemeClr val="tx1"/>
                </a:solidFill>
                <a:latin typeface="ABC Diatype" panose="020B0504040202060203" pitchFamily="34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SE" b="0" i="0">
              <a:latin typeface="Arial" panose="020B0604020202020204" pitchFamily="34" charset="0"/>
            </a:endParaRPr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B256FEF-BB84-7D7C-6188-5F4C8A84C7CE}"/>
              </a:ext>
            </a:extLst>
          </p:cNvPr>
          <p:cNvSpPr txBox="1">
            <a:spLocks/>
          </p:cNvSpPr>
          <p:nvPr userDrawn="1"/>
        </p:nvSpPr>
        <p:spPr>
          <a:xfrm>
            <a:off x="1377245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S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8035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60" r:id="rId3"/>
    <p:sldLayoutId id="2147483650" r:id="rId4"/>
    <p:sldLayoutId id="2147483671" r:id="rId5"/>
    <p:sldLayoutId id="2147483661" r:id="rId6"/>
    <p:sldLayoutId id="2147483662" r:id="rId7"/>
    <p:sldLayoutId id="2147483663" r:id="rId8"/>
    <p:sldLayoutId id="2147483651" r:id="rId9"/>
    <p:sldLayoutId id="2147483664" r:id="rId10"/>
    <p:sldLayoutId id="2147483665" r:id="rId11"/>
    <p:sldLayoutId id="2147483652" r:id="rId12"/>
    <p:sldLayoutId id="2147483672" r:id="rId13"/>
    <p:sldLayoutId id="2147483666" r:id="rId14"/>
    <p:sldLayoutId id="2147483673" r:id="rId15"/>
    <p:sldLayoutId id="2147483667" r:id="rId16"/>
    <p:sldLayoutId id="2147483675" r:id="rId17"/>
    <p:sldLayoutId id="2147483668" r:id="rId18"/>
    <p:sldLayoutId id="2147483669" r:id="rId19"/>
    <p:sldLayoutId id="214748367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spc="-100" baseline="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 spc="-5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 spc="-5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 spc="-5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5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 spc="-5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A94F1B84-1874-927B-AD81-DF4D462598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13575" y="2909627"/>
            <a:ext cx="4333875" cy="1038746"/>
          </a:xfrm>
        </p:spPr>
        <p:txBody>
          <a:bodyPr/>
          <a:lstStyle/>
          <a:p>
            <a:r>
              <a:rPr lang="sv-SE" dirty="0">
                <a:latin typeface="Arial"/>
                <a:cs typeface="Arial"/>
              </a:rPr>
              <a:t>Processbok Levande gator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0A0D260E-B0F6-A5D0-0878-5009B6B24F3D}"/>
              </a:ext>
            </a:extLst>
          </p:cNvPr>
          <p:cNvSpPr/>
          <p:nvPr/>
        </p:nvSpPr>
        <p:spPr>
          <a:xfrm>
            <a:off x="224464" y="129953"/>
            <a:ext cx="1086883" cy="25990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Platshållare för bild 8" descr="En bild som visar utomhus, byggnad, Offentligt rum, bänk&#10;&#10;Automatiskt genererad beskrivning">
            <a:extLst>
              <a:ext uri="{FF2B5EF4-FFF2-40B4-BE49-F238E27FC236}">
                <a16:creationId xmlns:a16="http://schemas.microsoft.com/office/drawing/2014/main" id="{CCF1BB31-7399-9ECD-CEC6-EA6E42EAA1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313" y="488950"/>
            <a:ext cx="6002337" cy="6016625"/>
          </a:xfr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562E6D7B-D77C-6AC6-3900-10A1C43BB19B}"/>
              </a:ext>
            </a:extLst>
          </p:cNvPr>
          <p:cNvSpPr txBox="1"/>
          <p:nvPr/>
        </p:nvSpPr>
        <p:spPr>
          <a:xfrm>
            <a:off x="341509" y="6281772"/>
            <a:ext cx="274320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"/>
                <a:cs typeface="Arial"/>
              </a:rPr>
              <a:t>Foto: Daniel McCarthy</a:t>
            </a:r>
            <a:endParaRPr lang="en-US" sz="9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93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78DEF-15F9-1867-59D1-EB812A839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37FD12C7-23C0-E4EF-81BC-F82CE8518E7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06. Skissprocess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4D7E47D5-C536-227A-C16A-3C98F1EF8A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715155A-0AC4-F3EC-3A0A-3F0D89B236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EB5281B-4E25-10C0-E21B-3AE468D6314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86617"/>
          </a:xfrm>
        </p:spPr>
        <p:txBody>
          <a:bodyPr/>
          <a:lstStyle/>
          <a:p>
            <a:r>
              <a:rPr lang="sv-SE"/>
              <a:t>Utifrån behov och funktioner.</a:t>
            </a:r>
          </a:p>
        </p:txBody>
      </p:sp>
    </p:spTree>
    <p:extLst>
      <p:ext uri="{BB962C8B-B14F-4D97-AF65-F5344CB8AC3E}">
        <p14:creationId xmlns:p14="http://schemas.microsoft.com/office/powerpoint/2010/main" val="1085226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4BE92F29-E162-4B35-08F1-641BEBC59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4842" y="472141"/>
            <a:ext cx="4734254" cy="607602"/>
          </a:xfrm>
        </p:spPr>
        <p:txBody>
          <a:bodyPr/>
          <a:lstStyle/>
          <a:p>
            <a:r>
              <a:rPr lang="sv-SE"/>
              <a:t>07. Presentation, återkoppling och mer skissande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67C0641-EFA9-0E60-2775-CEF31AC5AA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328CB21-8163-1B97-5740-06194AA51D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1F76B22E-110B-16AF-119D-3D16258E49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608756"/>
          </a:xfrm>
        </p:spPr>
        <p:txBody>
          <a:bodyPr/>
          <a:lstStyle/>
          <a:p>
            <a:r>
              <a:rPr lang="sv-SE"/>
              <a:t>Presentation och återkoppling från lärare</a:t>
            </a:r>
          </a:p>
          <a:p>
            <a:r>
              <a:rPr lang="sv-SE"/>
              <a:t>Fortsatt arbete med idéer och skisser</a:t>
            </a:r>
          </a:p>
        </p:txBody>
      </p:sp>
    </p:spTree>
    <p:extLst>
      <p:ext uri="{BB962C8B-B14F-4D97-AF65-F5344CB8AC3E}">
        <p14:creationId xmlns:p14="http://schemas.microsoft.com/office/powerpoint/2010/main" val="286741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CEE8A779-F1FE-002F-FE08-BE2A068D3B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08. Idé och skissarbete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5F461CE-AC52-F40F-1A23-66B5679891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5311DCB6-79AB-C398-453F-9D1145CD38C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4C4D3BD1-A009-60F6-D011-9550AD5FD5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86617"/>
          </a:xfrm>
        </p:spPr>
        <p:txBody>
          <a:bodyPr/>
          <a:lstStyle/>
          <a:p>
            <a:r>
              <a:rPr lang="sv-SE"/>
              <a:t>Lägg in din process och reflexioner</a:t>
            </a:r>
          </a:p>
        </p:txBody>
      </p:sp>
    </p:spTree>
    <p:extLst>
      <p:ext uri="{BB962C8B-B14F-4D97-AF65-F5344CB8AC3E}">
        <p14:creationId xmlns:p14="http://schemas.microsoft.com/office/powerpoint/2010/main" val="2439787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F2101425-76D5-DD96-5A91-AA6C21E559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09. Förberedelser delredovisning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5E0B15F6-94B1-9A30-2E4C-455DC6D954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ECEDAAE-33E6-701E-59C0-482856A4AC1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CF1C5A33-6EA9-6738-5ADF-F2FC076D56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608756"/>
          </a:xfrm>
        </p:spPr>
        <p:txBody>
          <a:bodyPr/>
          <a:lstStyle/>
          <a:p>
            <a:r>
              <a:rPr lang="sv-SE"/>
              <a:t>Lägg in din process och reflexioner</a:t>
            </a:r>
          </a:p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9303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9BE5F483-F716-143A-B921-C19A12D20E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10. Delredovisning och feedback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75621034-EC6B-1739-9C97-3A84C1BBC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15E0464-F8D7-004E-5BDA-005DC7C63CC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A260B87-B970-CD1F-7523-7FCEE2C274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86617"/>
          </a:xfrm>
        </p:spPr>
        <p:txBody>
          <a:bodyPr/>
          <a:lstStyle/>
          <a:p>
            <a:r>
              <a:rPr lang="sv-SE"/>
              <a:t>Sammanfatta feedback</a:t>
            </a:r>
          </a:p>
        </p:txBody>
      </p:sp>
    </p:spTree>
    <p:extLst>
      <p:ext uri="{BB962C8B-B14F-4D97-AF65-F5344CB8AC3E}">
        <p14:creationId xmlns:p14="http://schemas.microsoft.com/office/powerpoint/2010/main" val="2163392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7D55B-1EE7-9271-CBDF-39598952B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ED9807CF-4A40-D4FD-EF70-E5B9F7D4F4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11. Designbeslut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B94943F-B15E-A054-F239-D2AD29B86C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B17B576-6D0A-68DF-8810-F28AFD7103D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634F9318-5D5E-18E8-A70F-7F6CA6005E0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86617"/>
          </a:xfrm>
        </p:spPr>
        <p:txBody>
          <a:bodyPr/>
          <a:lstStyle/>
          <a:p>
            <a:r>
              <a:rPr lang="sv-SE"/>
              <a:t>Besluta inriktningen</a:t>
            </a:r>
          </a:p>
        </p:txBody>
      </p:sp>
    </p:spTree>
    <p:extLst>
      <p:ext uri="{BB962C8B-B14F-4D97-AF65-F5344CB8AC3E}">
        <p14:creationId xmlns:p14="http://schemas.microsoft.com/office/powerpoint/2010/main" val="3369681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98E29-4B01-FB02-E069-502ECB2F0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F6F7B72A-759A-7632-00C7-72E5EAF141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12. Visualisering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38E5895E-001A-FF72-639D-136C37FA7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DE79FE5-75AD-A277-0511-EEAAEC2CFC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8DE0A2A-D1AB-735E-00EA-C36394D45E3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9161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BC Diatype"/>
              </a:rPr>
              <a:t>Lägg in din process och reflexioner</a:t>
            </a:r>
          </a:p>
        </p:txBody>
      </p:sp>
    </p:spTree>
    <p:extLst>
      <p:ext uri="{BB962C8B-B14F-4D97-AF65-F5344CB8AC3E}">
        <p14:creationId xmlns:p14="http://schemas.microsoft.com/office/powerpoint/2010/main" val="2302382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03CB3-E503-1669-F25C-C46579207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D3CA7D4D-8A57-5067-1303-F93697F98C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13. Förbereda redovisning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1C54EFD2-9E76-BF3F-224E-561449CD51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B2CD461-42D7-0DA7-BB11-96C7C19B1D2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2DC1B91-A1C2-D35A-0838-B39417ED7C3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9161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BC Diatype"/>
              </a:rPr>
              <a:t>Förbered redovisningen, skriv in reflexioner och process.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1071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09E47-5FB4-4105-1EA4-517655909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5D47DFC7-6154-550D-6968-7448657641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14. Slutpresentation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4F82A53-7017-D2BD-580B-6025C450DD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DFBE45B-B82F-A18F-1E24-233844D8402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1EC2C719-BD54-A9E3-A26B-5F53CB1827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935897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BC Diatype"/>
              </a:rPr>
              <a:t>Hur gick presentationen?</a:t>
            </a:r>
            <a:endParaRPr lang="sv-SE"/>
          </a:p>
          <a:p>
            <a:r>
              <a:rPr lang="sv-SE">
                <a:latin typeface="ABC Diatype"/>
              </a:rPr>
              <a:t>Vilken feedback fick din grupp? </a:t>
            </a:r>
            <a:endParaRPr lang="sv-SE"/>
          </a:p>
          <a:p>
            <a:r>
              <a:rPr lang="sv-SE">
                <a:latin typeface="ABC Diatype"/>
              </a:rPr>
              <a:t>Vilken feedback gav du?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697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D80F7-2399-2ED3-B53F-721CD25C5C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BA5D13EA-7BB3-3347-103F-83986090B2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15.  Utvärdering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E2F11B9-BF1A-A4F9-CF69-E855389231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139A9A0-CF1D-9BC2-47BE-8B96097A46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E4A2245-DD89-C649-8652-12DB3479E79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9161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BC Diatype"/>
              </a:rPr>
              <a:t>Lägg in reflexioner</a:t>
            </a:r>
          </a:p>
        </p:txBody>
      </p:sp>
    </p:spTree>
    <p:extLst>
      <p:ext uri="{BB962C8B-B14F-4D97-AF65-F5344CB8AC3E}">
        <p14:creationId xmlns:p14="http://schemas.microsoft.com/office/powerpoint/2010/main" val="1399881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E3220F-4E08-E621-482B-8F6BC435F0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203C404C-3559-A970-EC94-9E9662ADFB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4840" y="2233979"/>
            <a:ext cx="8295421" cy="189487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 dirty="0">
                <a:cs typeface="Arial" panose="020B0604020202020204" pitchFamily="34" charset="0"/>
              </a:rPr>
              <a:t>I den här processboken ska du lägga in reflexioner, bilder och text under hela Levande gator-projektet. Lägg till fler sidor om du behöver för att få plats med materialet.</a:t>
            </a:r>
          </a:p>
          <a:p>
            <a:endParaRPr lang="sv-SE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492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CADF65F4-D992-5238-3C0C-4C50EB788A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4840" y="2233979"/>
            <a:ext cx="9449306" cy="243194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 b="1" dirty="0">
                <a:cs typeface="Arial" panose="020B0604020202020204" pitchFamily="34" charset="0"/>
              </a:rPr>
              <a:t>Uppdrag</a:t>
            </a:r>
          </a:p>
          <a:p>
            <a:r>
              <a:rPr lang="sv-SE" dirty="0">
                <a:cs typeface="Arial" panose="020B0604020202020204" pitchFamily="34" charset="0"/>
              </a:rPr>
              <a:t>Designa en prototyp för en hållbar, hälsosam och levande gata.</a:t>
            </a:r>
            <a:br>
              <a:rPr lang="sv-SE" dirty="0">
                <a:cs typeface="Arial" panose="020B0604020202020204" pitchFamily="34" charset="0"/>
              </a:rPr>
            </a:br>
            <a:r>
              <a:rPr lang="sv-SE" dirty="0">
                <a:cs typeface="Arial" panose="020B0604020202020204" pitchFamily="34" charset="0"/>
              </a:rPr>
              <a:t>Hur skulle framtidens gaturum se ut om de inte utformades med bilen som utgångspunkt?</a:t>
            </a:r>
          </a:p>
          <a:p>
            <a:endParaRPr lang="sv-SE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121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02A1DE9-8F8F-069B-4972-AAFE9EE539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4841" y="2628781"/>
            <a:ext cx="7596452" cy="2713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sv-SE" b="1" dirty="0">
                <a:latin typeface="ABC Diatype Heavy" panose="020B0504040202060203" pitchFamily="34" charset="77"/>
              </a:rPr>
              <a:t>Prototypen ska vara</a:t>
            </a:r>
            <a:endParaRPr lang="en-US" b="1" dirty="0">
              <a:latin typeface="ABC Diatype Heavy" panose="020B0504040202060203" pitchFamily="34" charset="77"/>
            </a:endParaRPr>
          </a:p>
          <a:p>
            <a:pPr>
              <a:lnSpc>
                <a:spcPct val="100000"/>
              </a:lnSpc>
            </a:pPr>
            <a:r>
              <a:rPr lang="sv-SE" dirty="0"/>
              <a:t>innovativ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i sin tillkomstprocess och i sitt resultat  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sv-SE" dirty="0"/>
              <a:t>platsspecifik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tas fram för att passa just aktuell plats  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sv-SE" dirty="0"/>
              <a:t>flyttbar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vara byggd i moduler som går att lyfta och flytta med maskiner  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sv-SE" dirty="0"/>
              <a:t>funktionell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kunna användas året runt och av väl anpassade material  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sv-SE" dirty="0"/>
              <a:t>estetiskt tilltalande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det ska vara en skön plats att vara på och se på  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sv-SE" dirty="0"/>
              <a:t>inkluderande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alla ska kunna nyttja platsen utan att betala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sv-SE" dirty="0"/>
              <a:t>hållbar </a:t>
            </a:r>
            <a:r>
              <a:rPr lang="sv-SE" dirty="0">
                <a:latin typeface="Times New Roman" panose="02020603050405020304" pitchFamily="18" charset="0"/>
                <a:ea typeface="Times New Roman" panose="02020603050405020304" pitchFamily="18" charset="0"/>
              </a:rPr>
              <a:t>→ </a:t>
            </a:r>
            <a:r>
              <a:rPr lang="sv-SE" dirty="0"/>
              <a:t>ekologiskt, socialt och ekonomiskt </a:t>
            </a:r>
          </a:p>
        </p:txBody>
      </p:sp>
    </p:spTree>
    <p:extLst>
      <p:ext uri="{BB962C8B-B14F-4D97-AF65-F5344CB8AC3E}">
        <p14:creationId xmlns:p14="http://schemas.microsoft.com/office/powerpoint/2010/main" val="1479690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46B4674-B55D-D5DB-83BA-4ABB22E88DB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4842" y="597047"/>
            <a:ext cx="4734254" cy="357790"/>
          </a:xfrm>
        </p:spPr>
        <p:txBody>
          <a:bodyPr/>
          <a:lstStyle/>
          <a:p>
            <a:r>
              <a:rPr lang="sv-SE">
                <a:latin typeface="ABC Diatype"/>
              </a:rPr>
              <a:t>01. Introduktion</a:t>
            </a:r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6B103363-CDA6-EE06-1619-36F95DBC09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230ED61-838C-2A2B-4638-D889E0AC0C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endParaRPr lang="sv-SE" dirty="0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D7EAB43D-25D6-A42A-A345-14FAC647FD4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24252"/>
            <a:ext cx="4734254" cy="286617"/>
          </a:xfrm>
        </p:spPr>
        <p:txBody>
          <a:bodyPr/>
          <a:lstStyle/>
          <a:p>
            <a:r>
              <a:rPr lang="sv-SE" dirty="0"/>
              <a:t>Sammanfatta kort vad du uppfattade att projektet går ut på</a:t>
            </a:r>
          </a:p>
        </p:txBody>
      </p:sp>
    </p:spTree>
    <p:extLst>
      <p:ext uri="{BB962C8B-B14F-4D97-AF65-F5344CB8AC3E}">
        <p14:creationId xmlns:p14="http://schemas.microsoft.com/office/powerpoint/2010/main" val="1234548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53D0AA68-CEDE-28D5-14C9-493E10F4B1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4842" y="597047"/>
            <a:ext cx="4734254" cy="357790"/>
          </a:xfrm>
        </p:spPr>
        <p:txBody>
          <a:bodyPr/>
          <a:lstStyle/>
          <a:p>
            <a:r>
              <a:rPr lang="sv-SE">
                <a:latin typeface="ABC Diatype"/>
              </a:rPr>
              <a:t>02. Gruppmedlemmar</a:t>
            </a:r>
            <a:endParaRPr lang="sv-SE"/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5E95DC06-406E-0C7B-EAE5-3966ED3AA3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68C46FF-5F92-9768-CCB0-9AF6F315D02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97EFF3E-81EC-2702-5641-75C5D894D9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286617"/>
          </a:xfrm>
        </p:spPr>
        <p:txBody>
          <a:bodyPr/>
          <a:lstStyle/>
          <a:p>
            <a:r>
              <a:rPr lang="sv-SE" dirty="0"/>
              <a:t>Skriv in gruppmedlemmarna.</a:t>
            </a:r>
          </a:p>
        </p:txBody>
      </p:sp>
    </p:spTree>
    <p:extLst>
      <p:ext uri="{BB962C8B-B14F-4D97-AF65-F5344CB8AC3E}">
        <p14:creationId xmlns:p14="http://schemas.microsoft.com/office/powerpoint/2010/main" val="81735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C3AB1738-C8E8-885B-47E2-2C8BC612FD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03. Platsbesök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7983C618-CE29-FADA-F1C4-36370F86EB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BFA67A03-F009-5759-AEBF-CA2C84629E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08EAE56-179A-9AE4-C723-778996BD2FC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1258037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BC Diatype"/>
                <a:cs typeface="Arial"/>
              </a:rPr>
              <a:t>Platsanalys utifrån </a:t>
            </a:r>
            <a:r>
              <a:rPr lang="sv-SE" err="1">
                <a:latin typeface="ABC Diatype"/>
                <a:cs typeface="Arial"/>
              </a:rPr>
              <a:t>Gehls</a:t>
            </a:r>
            <a:r>
              <a:rPr lang="sv-SE">
                <a:latin typeface="ABC Diatype"/>
                <a:cs typeface="Arial"/>
              </a:rPr>
              <a:t> kvalitetskriterier</a:t>
            </a:r>
            <a:endParaRPr lang="sv-SE"/>
          </a:p>
          <a:p>
            <a:r>
              <a:rPr lang="sv-SE">
                <a:latin typeface="ABC Diatype"/>
                <a:cs typeface="Arial"/>
              </a:rPr>
              <a:t>Göra slut-vykort</a:t>
            </a:r>
            <a:endParaRPr lang="sv-SE"/>
          </a:p>
          <a:p>
            <a:r>
              <a:rPr lang="sv-SE">
                <a:latin typeface="ABC Diatype"/>
                <a:cs typeface="Arial"/>
              </a:rPr>
              <a:t>Intervjuer på platsen</a:t>
            </a:r>
            <a:endParaRPr lang="sv-SE"/>
          </a:p>
          <a:p>
            <a:r>
              <a:rPr lang="sv-SE">
                <a:latin typeface="ABC Diatype"/>
                <a:cs typeface="Arial"/>
              </a:rPr>
              <a:t>Platsens historia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9178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754C8C30-A6B8-830B-BBEF-3B0A389231C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04. Analys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ABB1A476-12C8-A98D-E486-890D02A407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E01D44F-C1F5-2C70-762B-C219F2FA02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01B9134F-2F35-26ED-95F4-64C3A0482CB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935897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BC Diatype"/>
              </a:rPr>
              <a:t>Målgruppsanalys </a:t>
            </a:r>
          </a:p>
          <a:p>
            <a:r>
              <a:rPr lang="sv-SE">
                <a:latin typeface="ABC Diatype"/>
              </a:rPr>
              <a:t>Behovsanalys</a:t>
            </a:r>
          </a:p>
          <a:p>
            <a:r>
              <a:rPr lang="sv-SE">
                <a:latin typeface="ABC Diatype"/>
              </a:rPr>
              <a:t>Förslag på funktioner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8588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7BAC3B-B794-299E-512B-B9755CFAB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text 1">
            <a:extLst>
              <a:ext uri="{FF2B5EF4-FFF2-40B4-BE49-F238E27FC236}">
                <a16:creationId xmlns:a16="http://schemas.microsoft.com/office/drawing/2014/main" id="{1DCBB7B9-CAC1-AE2A-95BE-93BAC47ACA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sv-SE"/>
              <a:t>05. Val målgrupp, behov och funktioner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FCB6C3C6-1EA8-D2F9-B789-719A77A2B0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143ED579-2816-80E9-3C19-087071BEE0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AC2F0071-0A7F-2807-D1F3-645CC6EE84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44841" y="2813494"/>
            <a:ext cx="4734254" cy="485518"/>
          </a:xfr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sv-SE">
                <a:latin typeface="Arial"/>
                <a:cs typeface="Arial"/>
              </a:rPr>
              <a:t>Eleverna väljer en primär målgrupp, fyra behov och fyra funktioner de ska designa för.</a:t>
            </a:r>
          </a:p>
        </p:txBody>
      </p:sp>
    </p:spTree>
    <p:extLst>
      <p:ext uri="{BB962C8B-B14F-4D97-AF65-F5344CB8AC3E}">
        <p14:creationId xmlns:p14="http://schemas.microsoft.com/office/powerpoint/2010/main" val="2195249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rkDes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B332FF"/>
      </a:accent2>
      <a:accent3>
        <a:srgbClr val="FF0000"/>
      </a:accent3>
      <a:accent4>
        <a:srgbClr val="FFFF85"/>
      </a:accent4>
      <a:accent5>
        <a:srgbClr val="FFBCFF"/>
      </a:accent5>
      <a:accent6>
        <a:srgbClr val="D3FFF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A10187D-2A11-854C-8161-93B37056260E}" vid="{02C4EBB5-C739-9F40-BA92-5E96F704CD2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103BFD2FABFED48A40EB61424B4942D" ma:contentTypeVersion="18" ma:contentTypeDescription="Skapa ett nytt dokument." ma:contentTypeScope="" ma:versionID="1e164180b5c019a4a31498aa2ff92569">
  <xsd:schema xmlns:xsd="http://www.w3.org/2001/XMLSchema" xmlns:xs="http://www.w3.org/2001/XMLSchema" xmlns:p="http://schemas.microsoft.com/office/2006/metadata/properties" xmlns:ns2="994b6272-2799-4421-831c-1b1759b09330" xmlns:ns3="7a89ad79-96c6-432f-a65f-b24e1ea2d213" targetNamespace="http://schemas.microsoft.com/office/2006/metadata/properties" ma:root="true" ma:fieldsID="9b68114f40eb57ee6a5d2f02a955e106" ns2:_="" ns3:_="">
    <xsd:import namespace="994b6272-2799-4421-831c-1b1759b09330"/>
    <xsd:import namespace="7a89ad79-96c6-432f-a65f-b24e1ea2d2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Storlek" minOccurs="0"/>
                <xsd:element ref="ns2:Datum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4b6272-2799-4421-831c-1b1759b093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eringar" ma:readOnly="false" ma:fieldId="{5cf76f15-5ced-4ddc-b409-7134ff3c332f}" ma:taxonomyMulti="true" ma:sspId="84de9155-7222-4dfc-b3ad-5768c92a89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Storlek" ma:index="23" nillable="true" ma:displayName="Storlek" ma:format="Dropdown" ma:internalName="Storlek">
      <xsd:simpleType>
        <xsd:restriction base="dms:Text">
          <xsd:maxLength value="255"/>
        </xsd:restriction>
      </xsd:simpleType>
    </xsd:element>
    <xsd:element name="Datum" ma:index="24" nillable="true" ma:displayName="Datum" ma:format="DateOnly" ma:internalName="Datum">
      <xsd:simpleType>
        <xsd:restriction base="dms:DateTim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9ad79-96c6-432f-a65f-b24e1ea2d213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554835a-e040-4451-b17d-c98953c2f4bf}" ma:internalName="TaxCatchAll" ma:showField="CatchAllData" ma:web="7a89ad79-96c6-432f-a65f-b24e1ea2d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4b6272-2799-4421-831c-1b1759b09330">
      <Terms xmlns="http://schemas.microsoft.com/office/infopath/2007/PartnerControls"/>
    </lcf76f155ced4ddcb4097134ff3c332f>
    <TaxCatchAll xmlns="7a89ad79-96c6-432f-a65f-b24e1ea2d213" xsi:nil="true"/>
    <Storlek xmlns="994b6272-2799-4421-831c-1b1759b09330" xsi:nil="true"/>
    <Datum xmlns="994b6272-2799-4421-831c-1b1759b09330" xsi:nil="true"/>
  </documentManagement>
</p:properties>
</file>

<file path=customXml/itemProps1.xml><?xml version="1.0" encoding="utf-8"?>
<ds:datastoreItem xmlns:ds="http://schemas.openxmlformats.org/officeDocument/2006/customXml" ds:itemID="{4F143DE8-A741-4241-801D-2CE4D400F2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F2A2A8-22C1-4B4C-9B7C-819F0CF4FB88}">
  <ds:schemaRefs>
    <ds:schemaRef ds:uri="7a89ad79-96c6-432f-a65f-b24e1ea2d213"/>
    <ds:schemaRef ds:uri="994b6272-2799-4421-831c-1b1759b093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70EE10A-89DE-44C1-BE3F-20BFAD67EB31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www.w3.org/XML/1998/namespace"/>
    <ds:schemaRef ds:uri="7a89ad79-96c6-432f-a65f-b24e1ea2d213"/>
    <ds:schemaRef ds:uri="994b6272-2799-4421-831c-1b1759b0933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320</Words>
  <Application>Microsoft Macintosh PowerPoint</Application>
  <PresentationFormat>Bredbild</PresentationFormat>
  <Paragraphs>52</Paragraphs>
  <Slides>19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5" baseType="lpstr">
      <vt:lpstr>Aptos</vt:lpstr>
      <vt:lpstr>Arial</vt:lpstr>
      <vt:lpstr>ABC Diatype</vt:lpstr>
      <vt:lpstr>ABC Diatype Heavy</vt:lpstr>
      <vt:lpstr>Times New Roman</vt:lpstr>
      <vt:lpstr>Office Theme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Andreas Wirf</dc:creator>
  <cp:keywords/>
  <dc:description/>
  <cp:lastModifiedBy>Olle Lundin</cp:lastModifiedBy>
  <cp:revision>160</cp:revision>
  <dcterms:created xsi:type="dcterms:W3CDTF">2024-09-04T08:40:32Z</dcterms:created>
  <dcterms:modified xsi:type="dcterms:W3CDTF">2025-07-17T14:15:10Z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0x0101007103BFD2FABFED48A40EB61424B4942D</vt:lpwstr>
  </property>
  <property fmtid="{D5CDD505-2E9C-101B-9397-08002B2CF9AE}" pid="3" name="MediaServiceImageTags">
    <vt:lpwstr/>
  </property>
</Properties>
</file>